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7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8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9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18"/>
  </p:notesMasterIdLst>
  <p:sldIdLst>
    <p:sldId id="378" r:id="rId11"/>
    <p:sldId id="353" r:id="rId12"/>
    <p:sldId id="361" r:id="rId13"/>
    <p:sldId id="356" r:id="rId14"/>
    <p:sldId id="362" r:id="rId15"/>
    <p:sldId id="370" r:id="rId16"/>
    <p:sldId id="297" r:id="rId17"/>
  </p:sldIdLst>
  <p:sldSz cx="12190413" cy="6859588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14B28B"/>
    <a:srgbClr val="E25E0E"/>
    <a:srgbClr val="01ACBE"/>
    <a:srgbClr val="4FC34E"/>
    <a:srgbClr val="81B747"/>
    <a:srgbClr val="27C5D6"/>
    <a:srgbClr val="1983B7"/>
    <a:srgbClr val="E94E60"/>
    <a:srgbClr val="01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0" autoAdjust="0"/>
    <p:restoredTop sz="97778" autoAdjust="0"/>
  </p:normalViewPr>
  <p:slideViewPr>
    <p:cSldViewPr snapToGrid="0" showGuides="1">
      <p:cViewPr>
        <p:scale>
          <a:sx n="87" d="100"/>
          <a:sy n="87" d="100"/>
        </p:scale>
        <p:origin x="48" y="5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tags" Target="tags/tag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g>
</file>

<file path=ppt/media/image10.jpeg>
</file>

<file path=ppt/media/image11.png>
</file>

<file path=ppt/media/image12.jpe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6785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52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775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969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655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106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915558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770020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723526"/>
      </p:ext>
    </p:extLst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798120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3489971"/>
      </p:ext>
    </p:extLst>
  </p:cSld>
  <p:clrMapOvr>
    <a:masterClrMapping/>
  </p:clrMapOvr>
  <p:transition spd="slow"/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497097"/>
      </p:ext>
    </p:extLst>
  </p:cSld>
  <p:clrMapOvr>
    <a:masterClrMapping/>
  </p:clrMapOvr>
  <p:transition spd="slow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453402"/>
      </p:ext>
    </p:extLst>
  </p:cSld>
  <p:clrMapOvr>
    <a:masterClrMapping/>
  </p:clrMapOvr>
  <p:transition spd="slow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70962210"/>
      </p:ext>
    </p:extLst>
  </p:cSld>
  <p:clrMapOvr>
    <a:masterClrMapping/>
  </p:clrMapOvr>
  <p:transition spd="slow"/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168417"/>
      </p:ext>
    </p:extLst>
  </p:cSld>
  <p:clrMapOvr>
    <a:masterClrMapping/>
  </p:clrMapOvr>
  <p:transition spd="slow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932927"/>
      </p:ext>
    </p:extLst>
  </p:cSld>
  <p:clrMapOvr>
    <a:masterClrMapping/>
  </p:clrMapOvr>
  <p:transition spd="slow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97907939"/>
      </p:ext>
    </p:extLst>
  </p:cSld>
  <p:clrMapOvr>
    <a:masterClrMapping/>
  </p:clrMapOvr>
  <p:transition spd="slow"/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678660"/>
      </p:ext>
    </p:extLst>
  </p:cSld>
  <p:clrMapOvr>
    <a:masterClrMapping/>
  </p:clrMapOvr>
  <p:transition spd="slow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738144"/>
      </p:ext>
    </p:extLst>
  </p:cSld>
  <p:clrMapOvr>
    <a:masterClrMapping/>
  </p:clrMapOvr>
  <p:transition spd="slow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03932"/>
      </p:ext>
    </p:extLst>
  </p:cSld>
  <p:clrMapOvr>
    <a:masterClrMapping/>
  </p:clrMapOvr>
  <p:transition spd="slow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5302849"/>
      </p:ext>
    </p:extLst>
  </p:cSld>
  <p:clrMapOvr>
    <a:masterClrMapping/>
  </p:clrMapOvr>
  <p:transition spd="slow"/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990736"/>
      </p:ext>
    </p:extLst>
  </p:cSld>
  <p:clrMapOvr>
    <a:masterClrMapping/>
  </p:clrMapOvr>
  <p:transition spd="slow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292218"/>
      </p:ext>
    </p:extLst>
  </p:cSld>
  <p:clrMapOvr>
    <a:masterClrMapping/>
  </p:clrMapOvr>
  <p:transition spd="slow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74124145"/>
      </p:ext>
    </p:extLst>
  </p:cSld>
  <p:clrMapOvr>
    <a:masterClrMapping/>
  </p:clrMapOvr>
  <p:transition spd="slow"/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474266"/>
      </p:ext>
    </p:extLst>
  </p:cSld>
  <p:clrMapOvr>
    <a:masterClrMapping/>
  </p:clrMapOvr>
  <p:transition spd="slow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944412"/>
      </p:ext>
    </p:extLst>
  </p:cSld>
  <p:clrMapOvr>
    <a:masterClrMapping/>
  </p:clrMapOvr>
  <p:transition spd="slow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02747024"/>
      </p:ext>
    </p:extLst>
  </p:cSld>
  <p:clrMapOvr>
    <a:masterClrMapping/>
  </p:clrMapOvr>
  <p:transition spd="slow"/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151556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261975"/>
      </p:ext>
    </p:extLst>
  </p:cSld>
  <p:clrMapOvr>
    <a:masterClrMapping/>
  </p:clrMapOvr>
  <p:transition spd="slow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294096"/>
      </p:ext>
    </p:extLst>
  </p:cSld>
  <p:clrMapOvr>
    <a:masterClrMapping/>
  </p:clrMapOvr>
  <p:transition spd="slow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8163827"/>
      </p:ext>
    </p:extLst>
  </p:cSld>
  <p:clrMapOvr>
    <a:masterClrMapping/>
  </p:clrMapOvr>
  <p:transition spd="slow"/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36213"/>
      </p:ext>
    </p:extLst>
  </p:cSld>
  <p:clrMapOvr>
    <a:masterClrMapping/>
  </p:clrMapOvr>
  <p:transition spd="slow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950714"/>
      </p:ext>
    </p:extLst>
  </p:cSld>
  <p:clrMapOvr>
    <a:masterClrMapping/>
  </p:clrMapOvr>
  <p:transition spd="slow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52026902"/>
      </p:ext>
    </p:extLst>
  </p:cSld>
  <p:clrMapOvr>
    <a:masterClrMapping/>
  </p:clrMapOvr>
  <p:transition spd="slow"/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925690"/>
      </p:ext>
    </p:extLst>
  </p:cSld>
  <p:clrMapOvr>
    <a:masterClrMapping/>
  </p:clrMapOvr>
  <p:transition spd="slow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26290"/>
      </p:ext>
    </p:extLst>
  </p:cSld>
  <p:clrMapOvr>
    <a:masterClrMapping/>
  </p:clrMapOvr>
  <p:transition spd="slow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562813"/>
      </p:ext>
    </p:extLst>
  </p:cSld>
  <p:clrMapOvr>
    <a:masterClrMapping/>
  </p:clrMapOvr>
  <p:transition spd="slow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570088"/>
      </p:ext>
    </p:extLst>
  </p:cSld>
  <p:clrMapOvr>
    <a:masterClrMapping/>
  </p:clrMapOvr>
  <p:transition spd="slow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1496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902318"/>
      </p:ext>
    </p:extLst>
  </p:cSld>
  <p:clrMapOvr>
    <a:masterClrMapping/>
  </p:clrMapOvr>
  <p:transition spd="slow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414329"/>
      </p:ext>
    </p:extLst>
  </p:cSld>
  <p:clrMapOvr>
    <a:masterClrMapping/>
  </p:clrMapOvr>
  <p:transition spd="slow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117460"/>
      </p:ext>
    </p:extLst>
  </p:cSld>
  <p:clrMapOvr>
    <a:masterClrMapping/>
  </p:clrMapOvr>
  <p:transition spd="slow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887435"/>
      </p:ext>
    </p:extLst>
  </p:cSld>
  <p:clrMapOvr>
    <a:masterClrMapping/>
  </p:clrMapOvr>
  <p:transition spd="slow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21500"/>
      </p:ext>
    </p:extLst>
  </p:cSld>
  <p:clrMapOvr>
    <a:masterClrMapping/>
  </p:clrMapOvr>
  <p:transition spd="slow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293340"/>
      </p:ext>
    </p:extLst>
  </p:cSld>
  <p:clrMapOvr>
    <a:masterClrMapping/>
  </p:clrMapOvr>
  <p:transition spd="slow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326704"/>
      </p:ext>
    </p:extLst>
  </p:cSld>
  <p:clrMapOvr>
    <a:masterClrMapping/>
  </p:clrMapOvr>
  <p:transition spd="slow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8530"/>
      </p:ext>
    </p:extLst>
  </p:cSld>
  <p:clrMapOvr>
    <a:masterClrMapping/>
  </p:clrMapOvr>
  <p:transition spd="slow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671184"/>
      </p:ext>
    </p:extLst>
  </p:cSld>
  <p:clrMapOvr>
    <a:masterClrMapping/>
  </p:clrMapOvr>
  <p:transition spd="slow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125951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191107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750460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858109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435494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505172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0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transition spd="slow"/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57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ransition spd="slow"/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60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ransition spd="slow"/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78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ransition spd="slow"/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41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transition spd="slow"/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20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transition spd="slow"/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39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transition spd="slow"/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4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ransition spd="slow"/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22/11/2020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714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transition spd="slow"/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43.xml"/><Relationship Id="rId7" Type="http://schemas.openxmlformats.org/officeDocument/2006/relationships/image" Target="../media/image7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0.jpeg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5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35792"/>
            <a:ext cx="12190413" cy="2723796"/>
          </a:xfrm>
          <a:prstGeom prst="rect">
            <a:avLst/>
          </a:prstGeom>
        </p:spPr>
      </p:pic>
      <p:pic>
        <p:nvPicPr>
          <p:cNvPr id="4" name="Picture 5" descr="C:\Users\Thinkpad\Desktop\3.png"/>
          <p:cNvPicPr>
            <a:picLocks noChangeAspect="1" noChangeArrowheads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706979" y="27410"/>
            <a:ext cx="9144000" cy="25362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8"/>
          <p:cNvSpPr txBox="1">
            <a:spLocks noChangeArrowheads="1"/>
          </p:cNvSpPr>
          <p:nvPr/>
        </p:nvSpPr>
        <p:spPr bwMode="auto">
          <a:xfrm>
            <a:off x="1636328" y="2232811"/>
            <a:ext cx="8917756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b="1" dirty="0">
                <a:solidFill>
                  <a:srgbClr val="40404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Picturesque Panorama of Jiangnan</a:t>
            </a:r>
            <a:endParaRPr lang="zh-CN" altLang="en-US" sz="5400" b="1" dirty="0">
              <a:solidFill>
                <a:srgbClr val="404040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6" name="文本框 29"/>
          <p:cNvSpPr txBox="1">
            <a:spLocks noChangeArrowheads="1"/>
          </p:cNvSpPr>
          <p:nvPr/>
        </p:nvSpPr>
        <p:spPr bwMode="auto">
          <a:xfrm>
            <a:off x="2570956" y="3987137"/>
            <a:ext cx="70485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b="1" dirty="0">
                <a:solidFill>
                  <a:srgbClr val="595959"/>
                </a:solidFill>
                <a:latin typeface="Adobe Garamond Pro" pitchFamily="18" charset="0"/>
                <a:ea typeface="华文中宋" panose="02010600040101010101" pitchFamily="2" charset="-122"/>
              </a:rPr>
              <a:t>Xiaoqi Lai (Alvan)</a:t>
            </a:r>
          </a:p>
          <a:p>
            <a:pPr algn="ctr" eaLnBrk="1" hangingPunct="1"/>
            <a:r>
              <a:rPr lang="en-US" altLang="zh-CN" sz="2400" b="1" dirty="0">
                <a:solidFill>
                  <a:srgbClr val="595959"/>
                </a:solidFill>
                <a:latin typeface="Adobe Garamond Pro" pitchFamily="18" charset="0"/>
                <a:ea typeface="华文中宋" panose="02010600040101010101" pitchFamily="2" charset="-122"/>
              </a:rPr>
              <a:t>Media &amp; Arts 206 Midterm Presentation</a:t>
            </a:r>
            <a:endParaRPr lang="zh-CN" altLang="en-US" sz="2400" b="1" dirty="0">
              <a:solidFill>
                <a:srgbClr val="595959"/>
              </a:solidFill>
              <a:latin typeface="Adobe Garamond Pro" pitchFamily="18" charset="0"/>
              <a:ea typeface="华文中宋" panose="02010600040101010101" pitchFamily="2" charset="-122"/>
            </a:endParaRPr>
          </a:p>
        </p:txBody>
      </p:sp>
      <p:pic>
        <p:nvPicPr>
          <p:cNvPr id="20" name="图片 5"/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7597" y="251912"/>
            <a:ext cx="2401887" cy="179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图片 5"/>
          <p:cNvPicPr>
            <a:picLocks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92" y="483225"/>
            <a:ext cx="1649072" cy="12348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moving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889.7952" end="4366.0544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97379" y="-11284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306343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3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932991">
            <a:off x="3581090" y="-606375"/>
            <a:ext cx="4222812" cy="417744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35792"/>
            <a:ext cx="12190413" cy="2723796"/>
          </a:xfrm>
          <a:prstGeom prst="rect">
            <a:avLst/>
          </a:prstGeom>
        </p:spPr>
      </p:pic>
      <p:sp>
        <p:nvSpPr>
          <p:cNvPr id="7" name="_14"/>
          <p:cNvSpPr txBox="1">
            <a:spLocks noChangeArrowheads="1"/>
          </p:cNvSpPr>
          <p:nvPr/>
        </p:nvSpPr>
        <p:spPr bwMode="auto">
          <a:xfrm>
            <a:off x="4771209" y="874745"/>
            <a:ext cx="2149704" cy="1093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/>
            <a:r>
              <a:rPr lang="en-US" altLang="zh-CN" sz="4800" b="1" spc="6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Roadmap</a:t>
            </a:r>
            <a:endParaRPr lang="zh-CN" altLang="zh-CN" sz="4800" b="1" spc="6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751187" y="2794649"/>
            <a:ext cx="5814053" cy="732230"/>
            <a:chOff x="1491415" y="2438323"/>
            <a:chExt cx="5814053" cy="732230"/>
          </a:xfrm>
        </p:grpSpPr>
        <p:sp>
          <p:nvSpPr>
            <p:cNvPr id="9" name="_14"/>
            <p:cNvSpPr txBox="1">
              <a:spLocks noChangeArrowheads="1"/>
            </p:cNvSpPr>
            <p:nvPr/>
          </p:nvSpPr>
          <p:spPr bwMode="auto">
            <a:xfrm>
              <a:off x="1491415" y="2438323"/>
              <a:ext cx="1123680" cy="7322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2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2pPr>
              <a:lvl3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3pPr>
              <a:lvl4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4pPr>
              <a:lvl5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4572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9144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13716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18288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en-US" altLang="zh-CN" sz="4800" spc="6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01</a:t>
              </a:r>
              <a:endParaRPr lang="zh-CN" altLang="zh-CN" sz="4800" spc="600" dirty="0">
                <a:solidFill>
                  <a:srgbClr val="40404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2415924" y="2450170"/>
              <a:ext cx="4889544" cy="618939"/>
              <a:chOff x="2533733" y="1343047"/>
              <a:chExt cx="4889544" cy="618939"/>
            </a:xfrm>
          </p:grpSpPr>
          <p:sp>
            <p:nvSpPr>
              <p:cNvPr id="12" name="矩形 11"/>
              <p:cNvSpPr/>
              <p:nvPr/>
            </p:nvSpPr>
            <p:spPr bwMode="auto">
              <a:xfrm>
                <a:off x="2809324" y="1343047"/>
                <a:ext cx="4613953" cy="54960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spcBef>
                    <a:spcPct val="50000"/>
                  </a:spcBef>
                </a:pPr>
                <a:r>
                  <a:rPr lang="en-US" altLang="zh-CN" sz="3200" dirty="0">
                    <a:solidFill>
                      <a:srgbClr val="404040"/>
                    </a:solidFill>
                    <a:latin typeface="思源宋体 Heavy" panose="02020900000000000000" pitchFamily="18" charset="-122"/>
                    <a:ea typeface="思源宋体 Heavy" panose="02020900000000000000" pitchFamily="18" charset="-122"/>
                  </a:rPr>
                  <a:t>Inspiration</a:t>
                </a:r>
                <a:endParaRPr lang="zh-CN" altLang="en-US" sz="32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endParaRPr>
              </a:p>
            </p:txBody>
          </p:sp>
          <p:pic>
            <p:nvPicPr>
              <p:cNvPr id="13" name="图片 28" descr="C_108.jpg"/>
              <p:cNvPicPr>
                <a:picLocks noChangeAspect="1"/>
              </p:cNvPicPr>
              <p:nvPr/>
            </p:nvPicPr>
            <p:blipFill>
              <a:blip r:embed="rId6" cstate="email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3733" y="1824332"/>
                <a:ext cx="4497271" cy="1376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15" name="组合 14"/>
          <p:cNvGrpSpPr/>
          <p:nvPr/>
        </p:nvGrpSpPr>
        <p:grpSpPr>
          <a:xfrm>
            <a:off x="751187" y="3815766"/>
            <a:ext cx="5814053" cy="732230"/>
            <a:chOff x="1491415" y="2438323"/>
            <a:chExt cx="5814053" cy="732230"/>
          </a:xfrm>
        </p:grpSpPr>
        <p:sp>
          <p:nvSpPr>
            <p:cNvPr id="16" name="_14"/>
            <p:cNvSpPr txBox="1">
              <a:spLocks noChangeArrowheads="1"/>
            </p:cNvSpPr>
            <p:nvPr/>
          </p:nvSpPr>
          <p:spPr bwMode="auto">
            <a:xfrm>
              <a:off x="1491415" y="2438323"/>
              <a:ext cx="1123680" cy="7322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2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2pPr>
              <a:lvl3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3pPr>
              <a:lvl4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4pPr>
              <a:lvl5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4572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9144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13716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18288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en-US" altLang="zh-CN" sz="4800" spc="600" dirty="0">
                  <a:solidFill>
                    <a:srgbClr val="C0000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02</a:t>
              </a:r>
              <a:endParaRPr lang="zh-CN" altLang="zh-CN" sz="4800" spc="600" dirty="0">
                <a:solidFill>
                  <a:srgbClr val="C0000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2415924" y="2450170"/>
              <a:ext cx="4889544" cy="618939"/>
              <a:chOff x="2533733" y="1343047"/>
              <a:chExt cx="4889544" cy="618939"/>
            </a:xfrm>
          </p:grpSpPr>
          <p:sp>
            <p:nvSpPr>
              <p:cNvPr id="18" name="矩形 17"/>
              <p:cNvSpPr/>
              <p:nvPr/>
            </p:nvSpPr>
            <p:spPr bwMode="auto">
              <a:xfrm>
                <a:off x="2809324" y="1343047"/>
                <a:ext cx="4613953" cy="54960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spcBef>
                    <a:spcPct val="50000"/>
                  </a:spcBef>
                </a:pPr>
                <a:r>
                  <a:rPr lang="en-US" altLang="zh-CN" sz="3200" dirty="0">
                    <a:solidFill>
                      <a:srgbClr val="404040"/>
                    </a:solidFill>
                    <a:latin typeface="思源宋体 Heavy" panose="02020900000000000000" pitchFamily="18" charset="-122"/>
                    <a:ea typeface="思源宋体 Heavy" panose="02020900000000000000" pitchFamily="18" charset="-122"/>
                  </a:rPr>
                  <a:t>Concept Overview</a:t>
                </a:r>
                <a:endParaRPr lang="zh-CN" altLang="en-US" sz="32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endParaRPr>
              </a:p>
            </p:txBody>
          </p:sp>
          <p:pic>
            <p:nvPicPr>
              <p:cNvPr id="19" name="图片 28" descr="C_108.jpg"/>
              <p:cNvPicPr>
                <a:picLocks noChangeAspect="1"/>
              </p:cNvPicPr>
              <p:nvPr/>
            </p:nvPicPr>
            <p:blipFill>
              <a:blip r:embed="rId6" cstate="email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3733" y="1824332"/>
                <a:ext cx="4497271" cy="1376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0" name="组合 19"/>
          <p:cNvGrpSpPr/>
          <p:nvPr/>
        </p:nvGrpSpPr>
        <p:grpSpPr>
          <a:xfrm>
            <a:off x="6405388" y="2772554"/>
            <a:ext cx="5814053" cy="732230"/>
            <a:chOff x="1491415" y="2438323"/>
            <a:chExt cx="5814053" cy="732230"/>
          </a:xfrm>
        </p:grpSpPr>
        <p:sp>
          <p:nvSpPr>
            <p:cNvPr id="21" name="_14"/>
            <p:cNvSpPr txBox="1">
              <a:spLocks noChangeArrowheads="1"/>
            </p:cNvSpPr>
            <p:nvPr/>
          </p:nvSpPr>
          <p:spPr bwMode="auto">
            <a:xfrm>
              <a:off x="1491415" y="2438323"/>
              <a:ext cx="1123680" cy="7322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2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2pPr>
              <a:lvl3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3pPr>
              <a:lvl4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4pPr>
              <a:lvl5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4572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9144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13716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18288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en-US" altLang="zh-CN" sz="4800" spc="600" dirty="0">
                  <a:solidFill>
                    <a:srgbClr val="C0000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03</a:t>
              </a:r>
              <a:endParaRPr lang="zh-CN" altLang="zh-CN" sz="4800" spc="600" dirty="0">
                <a:solidFill>
                  <a:srgbClr val="C0000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2415924" y="2450170"/>
              <a:ext cx="4889544" cy="618939"/>
              <a:chOff x="2533733" y="1343047"/>
              <a:chExt cx="4889544" cy="618939"/>
            </a:xfrm>
          </p:grpSpPr>
          <p:sp>
            <p:nvSpPr>
              <p:cNvPr id="23" name="矩形 22"/>
              <p:cNvSpPr/>
              <p:nvPr/>
            </p:nvSpPr>
            <p:spPr bwMode="auto">
              <a:xfrm>
                <a:off x="2809324" y="1343047"/>
                <a:ext cx="4613953" cy="54960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spcBef>
                    <a:spcPct val="50000"/>
                  </a:spcBef>
                </a:pPr>
                <a:r>
                  <a:rPr lang="en-US" altLang="zh-CN" sz="3200" dirty="0">
                    <a:solidFill>
                      <a:srgbClr val="404040"/>
                    </a:solidFill>
                    <a:latin typeface="思源宋体 Heavy" panose="02020900000000000000" pitchFamily="18" charset="-122"/>
                    <a:ea typeface="思源宋体 Heavy" panose="02020900000000000000" pitchFamily="18" charset="-122"/>
                    <a:cs typeface="Vani" panose="020B0502040204020203" pitchFamily="18" charset="0"/>
                  </a:rPr>
                  <a:t>Construction</a:t>
                </a:r>
                <a:endParaRPr lang="zh-CN" altLang="en-US" sz="32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cs typeface="Vani" panose="020B0502040204020203" pitchFamily="18" charset="0"/>
                </a:endParaRPr>
              </a:p>
            </p:txBody>
          </p:sp>
          <p:pic>
            <p:nvPicPr>
              <p:cNvPr id="24" name="图片 28" descr="C_108.jpg"/>
              <p:cNvPicPr>
                <a:picLocks noChangeAspect="1"/>
              </p:cNvPicPr>
              <p:nvPr/>
            </p:nvPicPr>
            <p:blipFill>
              <a:blip r:embed="rId6" cstate="email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3733" y="1824332"/>
                <a:ext cx="4497271" cy="1376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5" name="组合 24"/>
          <p:cNvGrpSpPr/>
          <p:nvPr/>
        </p:nvGrpSpPr>
        <p:grpSpPr>
          <a:xfrm>
            <a:off x="6405388" y="3793671"/>
            <a:ext cx="5814053" cy="732230"/>
            <a:chOff x="1491415" y="2438323"/>
            <a:chExt cx="5814053" cy="732230"/>
          </a:xfrm>
        </p:grpSpPr>
        <p:sp>
          <p:nvSpPr>
            <p:cNvPr id="26" name="_14"/>
            <p:cNvSpPr txBox="1">
              <a:spLocks noChangeArrowheads="1"/>
            </p:cNvSpPr>
            <p:nvPr/>
          </p:nvSpPr>
          <p:spPr bwMode="auto">
            <a:xfrm>
              <a:off x="1491415" y="2438323"/>
              <a:ext cx="1123680" cy="7322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2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2pPr>
              <a:lvl3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3pPr>
              <a:lvl4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4pPr>
              <a:lvl5pPr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4572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9144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13716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1828800" algn="l" rtl="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en-US" altLang="zh-CN" sz="4800" spc="6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04</a:t>
              </a:r>
              <a:endParaRPr lang="zh-CN" altLang="zh-CN" sz="4800" spc="600" dirty="0">
                <a:solidFill>
                  <a:srgbClr val="40404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2415924" y="2450170"/>
              <a:ext cx="4889544" cy="618939"/>
              <a:chOff x="2533733" y="1343047"/>
              <a:chExt cx="4889544" cy="618939"/>
            </a:xfrm>
          </p:grpSpPr>
          <p:sp>
            <p:nvSpPr>
              <p:cNvPr id="28" name="矩形 27"/>
              <p:cNvSpPr/>
              <p:nvPr/>
            </p:nvSpPr>
            <p:spPr bwMode="auto">
              <a:xfrm>
                <a:off x="2809324" y="1343047"/>
                <a:ext cx="4613953" cy="54960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spcBef>
                    <a:spcPct val="50000"/>
                  </a:spcBef>
                </a:pPr>
                <a:r>
                  <a:rPr lang="en-US" altLang="zh-CN" sz="3200" dirty="0">
                    <a:solidFill>
                      <a:srgbClr val="404040"/>
                    </a:solidFill>
                    <a:latin typeface="思源宋体 Heavy" panose="02020900000000000000" pitchFamily="18" charset="-122"/>
                    <a:ea typeface="思源宋体 Heavy" panose="02020900000000000000" pitchFamily="18" charset="-122"/>
                  </a:rPr>
                  <a:t>Reflection</a:t>
                </a:r>
                <a:endParaRPr lang="zh-CN" altLang="en-US" sz="32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endParaRPr>
              </a:p>
            </p:txBody>
          </p:sp>
          <p:pic>
            <p:nvPicPr>
              <p:cNvPr id="29" name="图片 28" descr="C_108.jpg"/>
              <p:cNvPicPr>
                <a:picLocks noChangeAspect="1"/>
              </p:cNvPicPr>
              <p:nvPr/>
            </p:nvPicPr>
            <p:blipFill>
              <a:blip r:embed="rId6" cstate="email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3733" y="1824332"/>
                <a:ext cx="4497271" cy="1376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75163194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1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1485"/>
            <a:ext cx="12190414" cy="29913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441709" y="260548"/>
            <a:ext cx="5310408" cy="764425"/>
            <a:chOff x="3731995" y="298255"/>
            <a:chExt cx="5310408" cy="764425"/>
          </a:xfrm>
        </p:grpSpPr>
        <p:sp>
          <p:nvSpPr>
            <p:cNvPr id="3" name="矩形 3"/>
            <p:cNvSpPr/>
            <p:nvPr/>
          </p:nvSpPr>
          <p:spPr>
            <a:xfrm>
              <a:off x="5089473" y="437413"/>
              <a:ext cx="2592038" cy="58476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 lIns="91431" tIns="45716" rIns="91431" bIns="45716">
              <a:spAutoFit/>
            </a:bodyPr>
            <a:lstStyle/>
            <a:p>
              <a:pPr lvl="0" eaLnBrk="1" hangingPunct="1">
                <a:buNone/>
              </a:pPr>
              <a:r>
                <a:rPr lang="en-US" altLang="zh-CN" sz="32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Arial" pitchFamily="34" charset="0"/>
                </a:rPr>
                <a:t>Inspiration</a:t>
              </a:r>
              <a:endParaRPr lang="zh-CN" altLang="en-US" sz="3200" dirty="0">
                <a:solidFill>
                  <a:srgbClr val="40404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Arial" pitchFamily="34" charset="0"/>
              </a:endParaRPr>
            </a:p>
          </p:txBody>
        </p:sp>
        <p:pic>
          <p:nvPicPr>
            <p:cNvPr id="4" name="图片 5"/>
            <p:cNvPicPr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37883" y="310452"/>
              <a:ext cx="1004520" cy="752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图片 5"/>
            <p:cNvPicPr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31995" y="298255"/>
              <a:ext cx="1004520" cy="752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3"/>
          <p:cNvSpPr/>
          <p:nvPr/>
        </p:nvSpPr>
        <p:spPr>
          <a:xfrm>
            <a:off x="6423117" y="1607673"/>
            <a:ext cx="5074150" cy="2426086"/>
          </a:xfrm>
          <a:prstGeom prst="rect">
            <a:avLst/>
          </a:prstGeom>
          <a:noFill/>
          <a:ln>
            <a:solidFill>
              <a:srgbClr val="40404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0" tIns="45709" rIns="91420" bIns="45709" rtlCol="0" anchor="ctr"/>
          <a:lstStyle/>
          <a:p>
            <a:pPr algn="ctr"/>
            <a:endParaRPr lang="en-US">
              <a:latin typeface="+mn-ea"/>
            </a:endParaRPr>
          </a:p>
        </p:txBody>
      </p:sp>
      <p:sp>
        <p:nvSpPr>
          <p:cNvPr id="8" name="TextBox 9"/>
          <p:cNvSpPr txBox="1"/>
          <p:nvPr/>
        </p:nvSpPr>
        <p:spPr>
          <a:xfrm>
            <a:off x="884536" y="4260567"/>
            <a:ext cx="10421340" cy="1667874"/>
          </a:xfrm>
          <a:prstGeom prst="rect">
            <a:avLst/>
          </a:prstGeom>
          <a:noFill/>
        </p:spPr>
        <p:txBody>
          <a:bodyPr wrap="square" lIns="0" tIns="0" rIns="91420" bIns="0" numCol="1" spcCol="274258" rtlCol="0">
            <a:no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思源宋体 Heavy" panose="02020900000000000000" pitchFamily="18" charset="-122"/>
                <a:ea typeface="思源宋体 Heavy" panose="02020900000000000000" pitchFamily="18" charset="-122"/>
                <a:cs typeface="Calibri"/>
              </a:rPr>
              <a:t>Chinese Ink and Wash Painting on Scrolls 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思源宋体 Heavy" panose="02020900000000000000" pitchFamily="18" charset="-122"/>
                <a:ea typeface="思源宋体 Heavy" panose="02020900000000000000" pitchFamily="18" charset="-122"/>
                <a:cs typeface="Calibri"/>
              </a:rPr>
              <a:t>(e.g., </a:t>
            </a:r>
            <a:r>
              <a:rPr lang="en-US" altLang="zh-CN" sz="2400" i="1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Along the River During the Qingming Festival</a:t>
            </a:r>
            <a:r>
              <a:rPr lang="en-US" altLang="zh-CN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Gameplay: </a:t>
            </a:r>
            <a:r>
              <a:rPr lang="zh-CN" altLang="en-US" sz="2400" b="1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江南百景图 </a:t>
            </a:r>
            <a:r>
              <a:rPr lang="en-US" altLang="zh-CN" sz="2400" b="1" i="1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Picturesque Panorama of Jiangnan</a:t>
            </a:r>
            <a:endParaRPr lang="en-US" altLang="zh-CN" sz="2400" b="1" dirty="0"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(Jiangnan: South of the lower reaches of the Yangtze River)</a:t>
            </a:r>
          </a:p>
          <a:p>
            <a:pPr>
              <a:lnSpc>
                <a:spcPct val="150000"/>
              </a:lnSpc>
            </a:pPr>
            <a:endParaRPr lang="zh-CN" altLang="en-US" sz="1400" b="1" dirty="0">
              <a:latin typeface="思源宋体 Heavy" panose="02020900000000000000" pitchFamily="18" charset="-122"/>
              <a:ea typeface="思源宋体 Heavy" panose="02020900000000000000" pitchFamily="18" charset="-122"/>
              <a:cs typeface="Calibri"/>
            </a:endParaRPr>
          </a:p>
        </p:txBody>
      </p:sp>
      <p:sp>
        <p:nvSpPr>
          <p:cNvPr id="13" name="矩形 17"/>
          <p:cNvSpPr>
            <a:spLocks noChangeArrowheads="1"/>
          </p:cNvSpPr>
          <p:nvPr/>
        </p:nvSpPr>
        <p:spPr bwMode="auto">
          <a:xfrm>
            <a:off x="772024" y="1607673"/>
            <a:ext cx="4995273" cy="2426086"/>
          </a:xfrm>
          <a:prstGeom prst="rect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/>
            <a:tile tx="0" ty="0" sx="50000" sy="50000" flip="none" algn="tl"/>
          </a:blipFill>
          <a:ln w="9525">
            <a:solidFill>
              <a:schemeClr val="bg2">
                <a:lumMod val="10000"/>
              </a:schemeClr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 sz="1400"/>
          </a:p>
        </p:txBody>
      </p:sp>
      <p:pic>
        <p:nvPicPr>
          <p:cNvPr id="1028" name="Picture 4" descr="江南百景图破解版无限金币钻石内购修改版图片1">
            <a:extLst>
              <a:ext uri="{FF2B5EF4-FFF2-40B4-BE49-F238E27FC236}">
                <a16:creationId xmlns:a16="http://schemas.microsoft.com/office/drawing/2014/main" id="{3DEA3199-151D-4ED8-B048-4B3CD667E1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36"/>
          <a:stretch/>
        </p:blipFill>
        <p:spPr bwMode="auto">
          <a:xfrm>
            <a:off x="6423117" y="1607673"/>
            <a:ext cx="5074150" cy="2426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603630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1485"/>
            <a:ext cx="12190414" cy="29913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440002" y="224547"/>
            <a:ext cx="5310408" cy="764425"/>
            <a:chOff x="3731995" y="298255"/>
            <a:chExt cx="5310408" cy="764425"/>
          </a:xfrm>
        </p:grpSpPr>
        <p:sp>
          <p:nvSpPr>
            <p:cNvPr id="3" name="矩形 3"/>
            <p:cNvSpPr/>
            <p:nvPr/>
          </p:nvSpPr>
          <p:spPr>
            <a:xfrm>
              <a:off x="5417327" y="419782"/>
              <a:ext cx="1939744" cy="58476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 lIns="91431" tIns="45716" rIns="91431" bIns="45716">
              <a:spAutoFit/>
            </a:bodyPr>
            <a:lstStyle/>
            <a:p>
              <a:pPr lvl="0" eaLnBrk="1" hangingPunct="1">
                <a:buNone/>
              </a:pPr>
              <a:r>
                <a:rPr lang="en-US" altLang="zh-CN" sz="32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Arial" pitchFamily="34" charset="0"/>
                </a:rPr>
                <a:t>Concept</a:t>
              </a:r>
              <a:endParaRPr lang="zh-CN" altLang="en-US" sz="3200" dirty="0">
                <a:solidFill>
                  <a:srgbClr val="40404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Arial" pitchFamily="34" charset="0"/>
              </a:endParaRPr>
            </a:p>
          </p:txBody>
        </p:sp>
        <p:pic>
          <p:nvPicPr>
            <p:cNvPr id="4" name="图片 5"/>
            <p:cNvPicPr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37883" y="310452"/>
              <a:ext cx="1004520" cy="752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图片 5"/>
            <p:cNvPicPr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31995" y="298255"/>
              <a:ext cx="1004520" cy="752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矩形 37"/>
          <p:cNvSpPr>
            <a:spLocks noChangeArrowheads="1"/>
          </p:cNvSpPr>
          <p:nvPr/>
        </p:nvSpPr>
        <p:spPr bwMode="auto">
          <a:xfrm>
            <a:off x="5275858" y="4211802"/>
            <a:ext cx="5405139" cy="20918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lIns="121912" tIns="60956" rIns="121912" bIns="60956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endParaRPr lang="zh-CN" altLang="zh-CN" sz="240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方正兰亭黑_GBK" pitchFamily="2" charset="-122"/>
            </a:endParaRPr>
          </a:p>
        </p:txBody>
      </p:sp>
      <p:sp>
        <p:nvSpPr>
          <p:cNvPr id="9" name="矩形 46"/>
          <p:cNvSpPr>
            <a:spLocks noChangeAspect="1" noChangeArrowheads="1"/>
          </p:cNvSpPr>
          <p:nvPr/>
        </p:nvSpPr>
        <p:spPr bwMode="auto">
          <a:xfrm>
            <a:off x="1457623" y="4043040"/>
            <a:ext cx="3389313" cy="2260600"/>
          </a:xfrm>
          <a:prstGeom prst="rect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lIns="121912" tIns="60956" rIns="121912" bIns="60956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endParaRPr lang="zh-CN" altLang="zh-CN" sz="240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方正兰亭黑_GBK" pitchFamily="2" charset="-122"/>
            </a:endParaRPr>
          </a:p>
        </p:txBody>
      </p:sp>
      <p:sp>
        <p:nvSpPr>
          <p:cNvPr id="10" name="矩形 47"/>
          <p:cNvSpPr>
            <a:spLocks noChangeAspect="1" noChangeArrowheads="1"/>
          </p:cNvSpPr>
          <p:nvPr/>
        </p:nvSpPr>
        <p:spPr bwMode="auto">
          <a:xfrm>
            <a:off x="4130667" y="1997335"/>
            <a:ext cx="3111725" cy="1833962"/>
          </a:xfrm>
          <a:prstGeom prst="rect">
            <a:avLst/>
          </a:prstGeom>
          <a:blipFill dpi="0" rotWithShape="1">
            <a:blip r:embed="rId7">
              <a:grayscl/>
            </a:blip>
            <a:srcRect/>
            <a:stretch>
              <a:fillRect/>
            </a:stretch>
          </a:blipFill>
          <a:ln>
            <a:noFill/>
          </a:ln>
        </p:spPr>
        <p:txBody>
          <a:bodyPr lIns="121912" tIns="60956" rIns="121912" bIns="60956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endParaRPr lang="zh-CN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方正兰亭黑_GBK" pitchFamily="2" charset="-122"/>
            </a:endParaRPr>
          </a:p>
        </p:txBody>
      </p:sp>
      <p:sp>
        <p:nvSpPr>
          <p:cNvPr id="11" name="矩形 1"/>
          <p:cNvSpPr>
            <a:spLocks noChangeArrowheads="1"/>
          </p:cNvSpPr>
          <p:nvPr/>
        </p:nvSpPr>
        <p:spPr bwMode="auto">
          <a:xfrm>
            <a:off x="1457623" y="1688778"/>
            <a:ext cx="2260600" cy="2260600"/>
          </a:xfrm>
          <a:prstGeom prst="rect">
            <a:avLst/>
          </a:prstGeom>
          <a:noFill/>
          <a:ln>
            <a:solidFill>
              <a:srgbClr val="404040"/>
            </a:solidFill>
          </a:ln>
        </p:spPr>
        <p:txBody>
          <a:bodyPr lIns="121912" tIns="60956" rIns="121912" bIns="60956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endParaRPr lang="zh-CN" altLang="zh-CN" sz="240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方正兰亭黑_GBK" pitchFamily="2" charset="-122"/>
            </a:endParaRPr>
          </a:p>
        </p:txBody>
      </p:sp>
      <p:sp>
        <p:nvSpPr>
          <p:cNvPr id="12" name="矩形 59"/>
          <p:cNvSpPr>
            <a:spLocks noChangeAspect="1" noChangeArrowheads="1"/>
          </p:cNvSpPr>
          <p:nvPr/>
        </p:nvSpPr>
        <p:spPr bwMode="auto">
          <a:xfrm>
            <a:off x="7545006" y="1979052"/>
            <a:ext cx="3135991" cy="1846532"/>
          </a:xfrm>
          <a:prstGeom prst="rect">
            <a:avLst/>
          </a:prstGeom>
          <a:blipFill dpi="0" rotWithShape="1">
            <a:blip r:embed="rId8">
              <a:grayscl/>
            </a:blip>
            <a:srcRect/>
            <a:stretch>
              <a:fillRect/>
            </a:stretch>
          </a:blipFill>
          <a:ln>
            <a:noFill/>
          </a:ln>
        </p:spPr>
        <p:txBody>
          <a:bodyPr lIns="121912" tIns="60956" rIns="121912" bIns="60956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endParaRPr lang="zh-CN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方正兰亭黑_GBK" pitchFamily="2" charset="-122"/>
            </a:endParaRPr>
          </a:p>
        </p:txBody>
      </p:sp>
      <p:sp>
        <p:nvSpPr>
          <p:cNvPr id="13" name="矩形 56"/>
          <p:cNvSpPr>
            <a:spLocks noChangeArrowheads="1"/>
          </p:cNvSpPr>
          <p:nvPr/>
        </p:nvSpPr>
        <p:spPr bwMode="auto">
          <a:xfrm>
            <a:off x="1630710" y="1817365"/>
            <a:ext cx="1829271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121912" tIns="60956" rIns="121912" bIns="6095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r>
              <a:rPr lang="zh-CN" altLang="en-US" sz="2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添加主题</a:t>
            </a:r>
            <a:endParaRPr lang="zh-CN" altLang="en-US" sz="2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4" name="矩形 57"/>
          <p:cNvSpPr>
            <a:spLocks noChangeArrowheads="1"/>
          </p:cNvSpPr>
          <p:nvPr/>
        </p:nvSpPr>
        <p:spPr bwMode="auto">
          <a:xfrm>
            <a:off x="1630710" y="1953686"/>
            <a:ext cx="1984326" cy="2021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121912" tIns="60956" rIns="121912" bIns="6095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Mountain</a:t>
            </a:r>
          </a:p>
          <a:p>
            <a:pPr>
              <a:buNone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Water</a:t>
            </a:r>
          </a:p>
          <a:p>
            <a:pPr>
              <a:buNone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Clouds</a:t>
            </a:r>
          </a:p>
          <a:p>
            <a:pPr>
              <a:buNone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Architecture</a:t>
            </a:r>
          </a:p>
          <a:p>
            <a:pPr>
              <a:buNone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……</a:t>
            </a:r>
          </a:p>
        </p:txBody>
      </p:sp>
      <p:sp>
        <p:nvSpPr>
          <p:cNvPr id="15" name="矩形 44"/>
          <p:cNvSpPr>
            <a:spLocks noChangeArrowheads="1"/>
          </p:cNvSpPr>
          <p:nvPr/>
        </p:nvSpPr>
        <p:spPr bwMode="auto">
          <a:xfrm>
            <a:off x="5097761" y="4184328"/>
            <a:ext cx="3098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121912" tIns="60956" rIns="121912" bIns="6095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r>
              <a:rPr lang="zh-CN" altLang="en-US" sz="2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添加主题</a:t>
            </a:r>
            <a:endParaRPr lang="zh-CN" altLang="en-US" sz="2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6" name="矩形 45"/>
          <p:cNvSpPr>
            <a:spLocks noChangeArrowheads="1"/>
          </p:cNvSpPr>
          <p:nvPr/>
        </p:nvSpPr>
        <p:spPr bwMode="auto">
          <a:xfrm>
            <a:off x="5327651" y="4415309"/>
            <a:ext cx="5405139" cy="1720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121912" tIns="60956" rIns="121912" bIns="60956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itchFamily="34" charset="0"/>
              </a:defRPr>
            </a:lvl9pPr>
          </a:lstStyle>
          <a:p>
            <a:pPr marL="342900" indent="-342900" eaLnBrk="1" hangingPunct="1">
              <a:lnSpc>
                <a:spcPct val="150000"/>
              </a:lnSpc>
              <a:spcBef>
                <a:spcPct val="0"/>
              </a:spcBef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方正兰亭黑_GBK" pitchFamily="2" charset="-122"/>
              </a:rPr>
              <a:t>Automatic Animation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0"/>
              </a:spcBef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方正兰亭黑_GBK" pitchFamily="2" charset="-122"/>
              </a:rPr>
              <a:t>Keyboard Interaction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0"/>
              </a:spcBef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方正兰亭黑_GBK" pitchFamily="2" charset="-122"/>
              </a:rPr>
              <a:t>Mouse Interaction</a:t>
            </a:r>
            <a:endParaRPr lang="zh-CN" altLang="en-US" sz="3200" dirty="0">
              <a:solidFill>
                <a:schemeClr val="bg1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766A351-0363-4140-922B-FEEEE080E52D}"/>
              </a:ext>
            </a:extLst>
          </p:cNvPr>
          <p:cNvSpPr txBox="1"/>
          <p:nvPr/>
        </p:nvSpPr>
        <p:spPr>
          <a:xfrm>
            <a:off x="1050872" y="1425364"/>
            <a:ext cx="6342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rPr>
              <a:t>Nature &amp; Human Landscapes</a:t>
            </a:r>
            <a:endParaRPr lang="zh-CN" altLang="en-US" sz="32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09CA8D3-706B-42F8-8322-3F736854B411}"/>
              </a:ext>
            </a:extLst>
          </p:cNvPr>
          <p:cNvSpPr txBox="1"/>
          <p:nvPr/>
        </p:nvSpPr>
        <p:spPr>
          <a:xfrm>
            <a:off x="4872336" y="3921528"/>
            <a:ext cx="66336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rPr>
              <a:t>Interaction  &amp; Non-interaction</a:t>
            </a:r>
            <a:endParaRPr lang="zh-CN" altLang="en-US" sz="32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389299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 autoUpdateAnimBg="0"/>
      <p:bldP spid="10" grpId="0" bldLvl="0" animBg="1" autoUpdateAnimBg="0"/>
      <p:bldP spid="11" grpId="0" bldLvl="0" animBg="1"/>
      <p:bldP spid="12" grpId="0" bldLvl="0" animBg="1" autoUpdateAnimBg="0"/>
      <p:bldP spid="13" grpId="0"/>
      <p:bldP spid="14" grpId="0"/>
      <p:bldP spid="15" grpId="0"/>
      <p:bldP spid="16" grpId="0"/>
      <p:bldP spid="7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1485"/>
            <a:ext cx="12190414" cy="29913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440002" y="259507"/>
            <a:ext cx="5310408" cy="764425"/>
            <a:chOff x="3731995" y="298255"/>
            <a:chExt cx="5310408" cy="764425"/>
          </a:xfrm>
        </p:grpSpPr>
        <p:sp>
          <p:nvSpPr>
            <p:cNvPr id="3" name="矩形 3"/>
            <p:cNvSpPr/>
            <p:nvPr/>
          </p:nvSpPr>
          <p:spPr>
            <a:xfrm>
              <a:off x="4665884" y="427058"/>
              <a:ext cx="2987018" cy="58476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 lIns="91431" tIns="45716" rIns="91431" bIns="45716">
              <a:spAutoFit/>
            </a:bodyPr>
            <a:lstStyle/>
            <a:p>
              <a:pPr lvl="0" eaLnBrk="1" hangingPunct="1">
                <a:buNone/>
              </a:pPr>
              <a:r>
                <a:rPr lang="en-US" altLang="zh-CN" sz="32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Arial" pitchFamily="34" charset="0"/>
                </a:rPr>
                <a:t>Construction</a:t>
              </a:r>
              <a:endParaRPr lang="zh-CN" altLang="en-US" sz="3200" dirty="0">
                <a:solidFill>
                  <a:srgbClr val="40404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Arial" pitchFamily="34" charset="0"/>
              </a:endParaRPr>
            </a:p>
          </p:txBody>
        </p:sp>
        <p:pic>
          <p:nvPicPr>
            <p:cNvPr id="4" name="图片 5"/>
            <p:cNvPicPr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37883" y="310452"/>
              <a:ext cx="1004520" cy="752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图片 5"/>
            <p:cNvPicPr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31995" y="298255"/>
              <a:ext cx="1004520" cy="752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924050" y="2617782"/>
            <a:ext cx="6334125" cy="286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72574" tIns="36287" rIns="72574" bIns="36287" anchor="ctr"/>
          <a:lstStyle/>
          <a:p>
            <a:pPr algn="ctr"/>
            <a:endParaRPr lang="zh-CN" altLang="en-US" sz="150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02931" y="4901400"/>
            <a:ext cx="3766600" cy="1150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/>
          <a:p>
            <a:pPr marL="342900" indent="-342900" algn="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微软雅黑" pitchFamily="34" charset="-122"/>
              </a:rPr>
              <a:t>Particle System</a:t>
            </a:r>
          </a:p>
          <a:p>
            <a:pPr marL="342900" indent="-342900" algn="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微软雅黑" pitchFamily="34" charset="-122"/>
              </a:rPr>
              <a:t>Simple Animation</a:t>
            </a:r>
          </a:p>
          <a:p>
            <a:pPr marL="342900" indent="-342900" algn="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微软雅黑" pitchFamily="34" charset="-122"/>
              </a:rPr>
              <a:t>Automation &amp; Activation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893955" y="4278307"/>
            <a:ext cx="3473502" cy="5041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72574" tIns="36287" rIns="72574" bIns="36287">
            <a:spAutoFit/>
          </a:bodyPr>
          <a:lstStyle/>
          <a:p>
            <a:r>
              <a:rPr lang="en-US" altLang="zh-CN" sz="2800" b="1" dirty="0" err="1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微软雅黑" pitchFamily="34" charset="-122"/>
              </a:rPr>
              <a:t>OpenFrameworks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  <a:sym typeface="微软雅黑" pitchFamily="34" charset="-122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75846" y="2536937"/>
            <a:ext cx="3766600" cy="780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/>
          <a:p>
            <a:pPr marL="342900" indent="-342900" algn="r" eaLnBrk="0" hangingPunct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微软雅黑" pitchFamily="34" charset="-122"/>
              </a:rPr>
              <a:t>Multiple Layers</a:t>
            </a:r>
          </a:p>
          <a:p>
            <a:pPr marL="342900" indent="-342900" algn="r" eaLnBrk="0" hangingPunct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微软雅黑" pitchFamily="34" charset="-122"/>
              </a:rPr>
              <a:t>Creation &amp; Material Use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77153" y="1994550"/>
            <a:ext cx="3377322" cy="5041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72574" tIns="36287" rIns="72574" bIns="36287">
            <a:spAutoFit/>
          </a:bodyPr>
          <a:lstStyle/>
          <a:p>
            <a:pPr eaLnBrk="0" hangingPunct="0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微软雅黑" pitchFamily="34" charset="-122"/>
              </a:rPr>
              <a:t>Adobe Illustrator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  <a:sym typeface="微软雅黑" pitchFamily="34" charset="-122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7786968" y="3298015"/>
            <a:ext cx="3193490" cy="935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72574" tIns="36287" rIns="72574" bIns="36287">
            <a:spAutoFit/>
          </a:bodyPr>
          <a:lstStyle/>
          <a:p>
            <a:pPr eaLnBrk="0" hangingPunct="0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微软雅黑" pitchFamily="34" charset="-122"/>
              </a:rPr>
              <a:t>Audio </a:t>
            </a:r>
          </a:p>
          <a:p>
            <a:pPr eaLnBrk="0" hangingPunct="0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微软雅黑" pitchFamily="34" charset="-122"/>
              </a:rPr>
              <a:t>Implementation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  <a:sym typeface="微软雅黑" pitchFamily="34" charset="-122"/>
            </a:endParaRPr>
          </a:p>
        </p:txBody>
      </p:sp>
      <p:sp>
        <p:nvSpPr>
          <p:cNvPr id="14" name="Freeform 6"/>
          <p:cNvSpPr>
            <a:spLocks noEditPoints="1"/>
          </p:cNvSpPr>
          <p:nvPr/>
        </p:nvSpPr>
        <p:spPr bwMode="auto">
          <a:xfrm>
            <a:off x="5797550" y="1924044"/>
            <a:ext cx="1843088" cy="1841500"/>
          </a:xfrm>
          <a:custGeom>
            <a:avLst/>
            <a:gdLst>
              <a:gd name="T0" fmla="*/ 997 w 1708"/>
              <a:gd name="T1" fmla="*/ 172 h 1708"/>
              <a:gd name="T2" fmla="*/ 1234 w 1708"/>
              <a:gd name="T3" fmla="*/ 270 h 1708"/>
              <a:gd name="T4" fmla="*/ 1356 w 1708"/>
              <a:gd name="T5" fmla="*/ 149 h 1708"/>
              <a:gd name="T6" fmla="*/ 1559 w 1708"/>
              <a:gd name="T7" fmla="*/ 352 h 1708"/>
              <a:gd name="T8" fmla="*/ 1437 w 1708"/>
              <a:gd name="T9" fmla="*/ 473 h 1708"/>
              <a:gd name="T10" fmla="*/ 1535 w 1708"/>
              <a:gd name="T11" fmla="*/ 710 h 1708"/>
              <a:gd name="T12" fmla="*/ 1708 w 1708"/>
              <a:gd name="T13" fmla="*/ 710 h 1708"/>
              <a:gd name="T14" fmla="*/ 1708 w 1708"/>
              <a:gd name="T15" fmla="*/ 997 h 1708"/>
              <a:gd name="T16" fmla="*/ 1535 w 1708"/>
              <a:gd name="T17" fmla="*/ 997 h 1708"/>
              <a:gd name="T18" fmla="*/ 1437 w 1708"/>
              <a:gd name="T19" fmla="*/ 1234 h 1708"/>
              <a:gd name="T20" fmla="*/ 1559 w 1708"/>
              <a:gd name="T21" fmla="*/ 1356 h 1708"/>
              <a:gd name="T22" fmla="*/ 1356 w 1708"/>
              <a:gd name="T23" fmla="*/ 1559 h 1708"/>
              <a:gd name="T24" fmla="*/ 1234 w 1708"/>
              <a:gd name="T25" fmla="*/ 1437 h 1708"/>
              <a:gd name="T26" fmla="*/ 997 w 1708"/>
              <a:gd name="T27" fmla="*/ 1535 h 1708"/>
              <a:gd name="T28" fmla="*/ 997 w 1708"/>
              <a:gd name="T29" fmla="*/ 1708 h 1708"/>
              <a:gd name="T30" fmla="*/ 710 w 1708"/>
              <a:gd name="T31" fmla="*/ 1708 h 1708"/>
              <a:gd name="T32" fmla="*/ 710 w 1708"/>
              <a:gd name="T33" fmla="*/ 1535 h 1708"/>
              <a:gd name="T34" fmla="*/ 473 w 1708"/>
              <a:gd name="T35" fmla="*/ 1437 h 1708"/>
              <a:gd name="T36" fmla="*/ 352 w 1708"/>
              <a:gd name="T37" fmla="*/ 1559 h 1708"/>
              <a:gd name="T38" fmla="*/ 149 w 1708"/>
              <a:gd name="T39" fmla="*/ 1356 h 1708"/>
              <a:gd name="T40" fmla="*/ 270 w 1708"/>
              <a:gd name="T41" fmla="*/ 1234 h 1708"/>
              <a:gd name="T42" fmla="*/ 172 w 1708"/>
              <a:gd name="T43" fmla="*/ 997 h 1708"/>
              <a:gd name="T44" fmla="*/ 0 w 1708"/>
              <a:gd name="T45" fmla="*/ 997 h 1708"/>
              <a:gd name="T46" fmla="*/ 0 w 1708"/>
              <a:gd name="T47" fmla="*/ 710 h 1708"/>
              <a:gd name="T48" fmla="*/ 172 w 1708"/>
              <a:gd name="T49" fmla="*/ 710 h 1708"/>
              <a:gd name="T50" fmla="*/ 270 w 1708"/>
              <a:gd name="T51" fmla="*/ 473 h 1708"/>
              <a:gd name="T52" fmla="*/ 149 w 1708"/>
              <a:gd name="T53" fmla="*/ 352 h 1708"/>
              <a:gd name="T54" fmla="*/ 352 w 1708"/>
              <a:gd name="T55" fmla="*/ 149 h 1708"/>
              <a:gd name="T56" fmla="*/ 473 w 1708"/>
              <a:gd name="T57" fmla="*/ 270 h 1708"/>
              <a:gd name="T58" fmla="*/ 710 w 1708"/>
              <a:gd name="T59" fmla="*/ 172 h 1708"/>
              <a:gd name="T60" fmla="*/ 710 w 1708"/>
              <a:gd name="T61" fmla="*/ 0 h 1708"/>
              <a:gd name="T62" fmla="*/ 997 w 1708"/>
              <a:gd name="T63" fmla="*/ 0 h 1708"/>
              <a:gd name="T64" fmla="*/ 997 w 1708"/>
              <a:gd name="T65" fmla="*/ 172 h 1708"/>
              <a:gd name="T66" fmla="*/ 854 w 1708"/>
              <a:gd name="T67" fmla="*/ 366 h 1708"/>
              <a:gd name="T68" fmla="*/ 1342 w 1708"/>
              <a:gd name="T69" fmla="*/ 854 h 1708"/>
              <a:gd name="T70" fmla="*/ 854 w 1708"/>
              <a:gd name="T71" fmla="*/ 1342 h 1708"/>
              <a:gd name="T72" fmla="*/ 366 w 1708"/>
              <a:gd name="T73" fmla="*/ 854 h 1708"/>
              <a:gd name="T74" fmla="*/ 854 w 1708"/>
              <a:gd name="T75" fmla="*/ 366 h 1708"/>
              <a:gd name="T76" fmla="*/ 854 w 1708"/>
              <a:gd name="T77" fmla="*/ 493 h 1708"/>
              <a:gd name="T78" fmla="*/ 1215 w 1708"/>
              <a:gd name="T79" fmla="*/ 854 h 1708"/>
              <a:gd name="T80" fmla="*/ 854 w 1708"/>
              <a:gd name="T81" fmla="*/ 1215 h 1708"/>
              <a:gd name="T82" fmla="*/ 493 w 1708"/>
              <a:gd name="T83" fmla="*/ 854 h 1708"/>
              <a:gd name="T84" fmla="*/ 854 w 1708"/>
              <a:gd name="T85" fmla="*/ 493 h 1708"/>
              <a:gd name="T86" fmla="*/ 854 w 1708"/>
              <a:gd name="T87" fmla="*/ 650 h 1708"/>
              <a:gd name="T88" fmla="*/ 1058 w 1708"/>
              <a:gd name="T89" fmla="*/ 854 h 1708"/>
              <a:gd name="T90" fmla="*/ 854 w 1708"/>
              <a:gd name="T91" fmla="*/ 1058 h 1708"/>
              <a:gd name="T92" fmla="*/ 650 w 1708"/>
              <a:gd name="T93" fmla="*/ 854 h 1708"/>
              <a:gd name="T94" fmla="*/ 854 w 1708"/>
              <a:gd name="T95" fmla="*/ 650 h 1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08" h="1708">
                <a:moveTo>
                  <a:pt x="997" y="172"/>
                </a:moveTo>
                <a:cubicBezTo>
                  <a:pt x="1083" y="190"/>
                  <a:pt x="1163" y="224"/>
                  <a:pt x="1234" y="270"/>
                </a:cubicBezTo>
                <a:lnTo>
                  <a:pt x="1356" y="149"/>
                </a:lnTo>
                <a:lnTo>
                  <a:pt x="1559" y="352"/>
                </a:lnTo>
                <a:lnTo>
                  <a:pt x="1437" y="473"/>
                </a:lnTo>
                <a:cubicBezTo>
                  <a:pt x="1484" y="544"/>
                  <a:pt x="1517" y="624"/>
                  <a:pt x="1535" y="710"/>
                </a:cubicBezTo>
                <a:lnTo>
                  <a:pt x="1708" y="710"/>
                </a:lnTo>
                <a:lnTo>
                  <a:pt x="1708" y="997"/>
                </a:lnTo>
                <a:lnTo>
                  <a:pt x="1535" y="997"/>
                </a:lnTo>
                <a:cubicBezTo>
                  <a:pt x="1517" y="1083"/>
                  <a:pt x="1484" y="1163"/>
                  <a:pt x="1437" y="1234"/>
                </a:cubicBezTo>
                <a:lnTo>
                  <a:pt x="1559" y="1356"/>
                </a:lnTo>
                <a:lnTo>
                  <a:pt x="1356" y="1559"/>
                </a:lnTo>
                <a:lnTo>
                  <a:pt x="1234" y="1437"/>
                </a:lnTo>
                <a:cubicBezTo>
                  <a:pt x="1163" y="1484"/>
                  <a:pt x="1083" y="1517"/>
                  <a:pt x="997" y="1535"/>
                </a:cubicBezTo>
                <a:lnTo>
                  <a:pt x="997" y="1708"/>
                </a:lnTo>
                <a:lnTo>
                  <a:pt x="710" y="1708"/>
                </a:lnTo>
                <a:lnTo>
                  <a:pt x="710" y="1535"/>
                </a:lnTo>
                <a:cubicBezTo>
                  <a:pt x="624" y="1517"/>
                  <a:pt x="544" y="1484"/>
                  <a:pt x="473" y="1437"/>
                </a:cubicBezTo>
                <a:lnTo>
                  <a:pt x="352" y="1559"/>
                </a:lnTo>
                <a:lnTo>
                  <a:pt x="149" y="1356"/>
                </a:lnTo>
                <a:lnTo>
                  <a:pt x="270" y="1234"/>
                </a:lnTo>
                <a:cubicBezTo>
                  <a:pt x="224" y="1163"/>
                  <a:pt x="190" y="1083"/>
                  <a:pt x="172" y="997"/>
                </a:cubicBezTo>
                <a:lnTo>
                  <a:pt x="0" y="997"/>
                </a:lnTo>
                <a:lnTo>
                  <a:pt x="0" y="710"/>
                </a:lnTo>
                <a:lnTo>
                  <a:pt x="172" y="710"/>
                </a:lnTo>
                <a:cubicBezTo>
                  <a:pt x="190" y="624"/>
                  <a:pt x="224" y="544"/>
                  <a:pt x="270" y="473"/>
                </a:cubicBezTo>
                <a:lnTo>
                  <a:pt x="149" y="352"/>
                </a:lnTo>
                <a:lnTo>
                  <a:pt x="352" y="149"/>
                </a:lnTo>
                <a:lnTo>
                  <a:pt x="473" y="270"/>
                </a:lnTo>
                <a:cubicBezTo>
                  <a:pt x="544" y="224"/>
                  <a:pt x="624" y="190"/>
                  <a:pt x="710" y="172"/>
                </a:cubicBezTo>
                <a:lnTo>
                  <a:pt x="710" y="0"/>
                </a:lnTo>
                <a:lnTo>
                  <a:pt x="997" y="0"/>
                </a:lnTo>
                <a:lnTo>
                  <a:pt x="997" y="172"/>
                </a:lnTo>
                <a:close/>
                <a:moveTo>
                  <a:pt x="854" y="366"/>
                </a:moveTo>
                <a:cubicBezTo>
                  <a:pt x="1123" y="366"/>
                  <a:pt x="1342" y="584"/>
                  <a:pt x="1342" y="854"/>
                </a:cubicBezTo>
                <a:cubicBezTo>
                  <a:pt x="1342" y="1123"/>
                  <a:pt x="1123" y="1342"/>
                  <a:pt x="854" y="1342"/>
                </a:cubicBezTo>
                <a:cubicBezTo>
                  <a:pt x="584" y="1342"/>
                  <a:pt x="366" y="1123"/>
                  <a:pt x="366" y="854"/>
                </a:cubicBezTo>
                <a:cubicBezTo>
                  <a:pt x="366" y="584"/>
                  <a:pt x="584" y="366"/>
                  <a:pt x="854" y="366"/>
                </a:cubicBezTo>
                <a:close/>
                <a:moveTo>
                  <a:pt x="854" y="493"/>
                </a:moveTo>
                <a:cubicBezTo>
                  <a:pt x="1053" y="493"/>
                  <a:pt x="1215" y="655"/>
                  <a:pt x="1215" y="854"/>
                </a:cubicBezTo>
                <a:cubicBezTo>
                  <a:pt x="1215" y="1053"/>
                  <a:pt x="1053" y="1215"/>
                  <a:pt x="854" y="1215"/>
                </a:cubicBezTo>
                <a:cubicBezTo>
                  <a:pt x="655" y="1215"/>
                  <a:pt x="493" y="1053"/>
                  <a:pt x="493" y="854"/>
                </a:cubicBezTo>
                <a:cubicBezTo>
                  <a:pt x="493" y="655"/>
                  <a:pt x="655" y="493"/>
                  <a:pt x="854" y="493"/>
                </a:cubicBezTo>
                <a:close/>
                <a:moveTo>
                  <a:pt x="854" y="650"/>
                </a:moveTo>
                <a:cubicBezTo>
                  <a:pt x="966" y="650"/>
                  <a:pt x="1058" y="741"/>
                  <a:pt x="1058" y="854"/>
                </a:cubicBezTo>
                <a:cubicBezTo>
                  <a:pt x="1058" y="966"/>
                  <a:pt x="966" y="1058"/>
                  <a:pt x="854" y="1058"/>
                </a:cubicBezTo>
                <a:cubicBezTo>
                  <a:pt x="741" y="1058"/>
                  <a:pt x="650" y="966"/>
                  <a:pt x="650" y="854"/>
                </a:cubicBezTo>
                <a:cubicBezTo>
                  <a:pt x="650" y="741"/>
                  <a:pt x="741" y="650"/>
                  <a:pt x="854" y="650"/>
                </a:cubicBezTo>
                <a:close/>
              </a:path>
            </a:pathLst>
          </a:custGeom>
          <a:noFill/>
          <a:ln>
            <a:solidFill>
              <a:srgbClr val="C00000"/>
            </a:solidFill>
          </a:ln>
        </p:spPr>
        <p:txBody>
          <a:bodyPr lIns="72574" tIns="36287" rIns="72574" bIns="36287"/>
          <a:lstStyle/>
          <a:p>
            <a:endParaRPr lang="zh-CN" altLang="en-US"/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4891088" y="3633782"/>
            <a:ext cx="2535237" cy="2535237"/>
          </a:xfrm>
          <a:custGeom>
            <a:avLst/>
            <a:gdLst>
              <a:gd name="T0" fmla="*/ 997 w 1708"/>
              <a:gd name="T1" fmla="*/ 172 h 1708"/>
              <a:gd name="T2" fmla="*/ 1234 w 1708"/>
              <a:gd name="T3" fmla="*/ 270 h 1708"/>
              <a:gd name="T4" fmla="*/ 1356 w 1708"/>
              <a:gd name="T5" fmla="*/ 149 h 1708"/>
              <a:gd name="T6" fmla="*/ 1559 w 1708"/>
              <a:gd name="T7" fmla="*/ 352 h 1708"/>
              <a:gd name="T8" fmla="*/ 1437 w 1708"/>
              <a:gd name="T9" fmla="*/ 473 h 1708"/>
              <a:gd name="T10" fmla="*/ 1535 w 1708"/>
              <a:gd name="T11" fmla="*/ 710 h 1708"/>
              <a:gd name="T12" fmla="*/ 1708 w 1708"/>
              <a:gd name="T13" fmla="*/ 710 h 1708"/>
              <a:gd name="T14" fmla="*/ 1708 w 1708"/>
              <a:gd name="T15" fmla="*/ 997 h 1708"/>
              <a:gd name="T16" fmla="*/ 1535 w 1708"/>
              <a:gd name="T17" fmla="*/ 997 h 1708"/>
              <a:gd name="T18" fmla="*/ 1437 w 1708"/>
              <a:gd name="T19" fmla="*/ 1234 h 1708"/>
              <a:gd name="T20" fmla="*/ 1559 w 1708"/>
              <a:gd name="T21" fmla="*/ 1356 h 1708"/>
              <a:gd name="T22" fmla="*/ 1356 w 1708"/>
              <a:gd name="T23" fmla="*/ 1559 h 1708"/>
              <a:gd name="T24" fmla="*/ 1234 w 1708"/>
              <a:gd name="T25" fmla="*/ 1437 h 1708"/>
              <a:gd name="T26" fmla="*/ 997 w 1708"/>
              <a:gd name="T27" fmla="*/ 1535 h 1708"/>
              <a:gd name="T28" fmla="*/ 997 w 1708"/>
              <a:gd name="T29" fmla="*/ 1708 h 1708"/>
              <a:gd name="T30" fmla="*/ 710 w 1708"/>
              <a:gd name="T31" fmla="*/ 1708 h 1708"/>
              <a:gd name="T32" fmla="*/ 710 w 1708"/>
              <a:gd name="T33" fmla="*/ 1535 h 1708"/>
              <a:gd name="T34" fmla="*/ 473 w 1708"/>
              <a:gd name="T35" fmla="*/ 1437 h 1708"/>
              <a:gd name="T36" fmla="*/ 352 w 1708"/>
              <a:gd name="T37" fmla="*/ 1559 h 1708"/>
              <a:gd name="T38" fmla="*/ 149 w 1708"/>
              <a:gd name="T39" fmla="*/ 1356 h 1708"/>
              <a:gd name="T40" fmla="*/ 270 w 1708"/>
              <a:gd name="T41" fmla="*/ 1234 h 1708"/>
              <a:gd name="T42" fmla="*/ 172 w 1708"/>
              <a:gd name="T43" fmla="*/ 997 h 1708"/>
              <a:gd name="T44" fmla="*/ 0 w 1708"/>
              <a:gd name="T45" fmla="*/ 997 h 1708"/>
              <a:gd name="T46" fmla="*/ 0 w 1708"/>
              <a:gd name="T47" fmla="*/ 710 h 1708"/>
              <a:gd name="T48" fmla="*/ 172 w 1708"/>
              <a:gd name="T49" fmla="*/ 710 h 1708"/>
              <a:gd name="T50" fmla="*/ 270 w 1708"/>
              <a:gd name="T51" fmla="*/ 473 h 1708"/>
              <a:gd name="T52" fmla="*/ 149 w 1708"/>
              <a:gd name="T53" fmla="*/ 352 h 1708"/>
              <a:gd name="T54" fmla="*/ 352 w 1708"/>
              <a:gd name="T55" fmla="*/ 149 h 1708"/>
              <a:gd name="T56" fmla="*/ 473 w 1708"/>
              <a:gd name="T57" fmla="*/ 270 h 1708"/>
              <a:gd name="T58" fmla="*/ 710 w 1708"/>
              <a:gd name="T59" fmla="*/ 172 h 1708"/>
              <a:gd name="T60" fmla="*/ 710 w 1708"/>
              <a:gd name="T61" fmla="*/ 0 h 1708"/>
              <a:gd name="T62" fmla="*/ 997 w 1708"/>
              <a:gd name="T63" fmla="*/ 0 h 1708"/>
              <a:gd name="T64" fmla="*/ 997 w 1708"/>
              <a:gd name="T65" fmla="*/ 172 h 1708"/>
              <a:gd name="T66" fmla="*/ 854 w 1708"/>
              <a:gd name="T67" fmla="*/ 366 h 1708"/>
              <a:gd name="T68" fmla="*/ 1342 w 1708"/>
              <a:gd name="T69" fmla="*/ 854 h 1708"/>
              <a:gd name="T70" fmla="*/ 854 w 1708"/>
              <a:gd name="T71" fmla="*/ 1342 h 1708"/>
              <a:gd name="T72" fmla="*/ 366 w 1708"/>
              <a:gd name="T73" fmla="*/ 854 h 1708"/>
              <a:gd name="T74" fmla="*/ 854 w 1708"/>
              <a:gd name="T75" fmla="*/ 366 h 1708"/>
              <a:gd name="T76" fmla="*/ 854 w 1708"/>
              <a:gd name="T77" fmla="*/ 493 h 1708"/>
              <a:gd name="T78" fmla="*/ 1215 w 1708"/>
              <a:gd name="T79" fmla="*/ 854 h 1708"/>
              <a:gd name="T80" fmla="*/ 854 w 1708"/>
              <a:gd name="T81" fmla="*/ 1215 h 1708"/>
              <a:gd name="T82" fmla="*/ 493 w 1708"/>
              <a:gd name="T83" fmla="*/ 854 h 1708"/>
              <a:gd name="T84" fmla="*/ 854 w 1708"/>
              <a:gd name="T85" fmla="*/ 493 h 1708"/>
              <a:gd name="T86" fmla="*/ 854 w 1708"/>
              <a:gd name="T87" fmla="*/ 650 h 1708"/>
              <a:gd name="T88" fmla="*/ 1058 w 1708"/>
              <a:gd name="T89" fmla="*/ 854 h 1708"/>
              <a:gd name="T90" fmla="*/ 854 w 1708"/>
              <a:gd name="T91" fmla="*/ 1058 h 1708"/>
              <a:gd name="T92" fmla="*/ 650 w 1708"/>
              <a:gd name="T93" fmla="*/ 854 h 1708"/>
              <a:gd name="T94" fmla="*/ 854 w 1708"/>
              <a:gd name="T95" fmla="*/ 650 h 1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08" h="1708">
                <a:moveTo>
                  <a:pt x="997" y="172"/>
                </a:moveTo>
                <a:cubicBezTo>
                  <a:pt x="1083" y="190"/>
                  <a:pt x="1163" y="224"/>
                  <a:pt x="1234" y="270"/>
                </a:cubicBezTo>
                <a:lnTo>
                  <a:pt x="1356" y="149"/>
                </a:lnTo>
                <a:lnTo>
                  <a:pt x="1559" y="352"/>
                </a:lnTo>
                <a:lnTo>
                  <a:pt x="1437" y="473"/>
                </a:lnTo>
                <a:cubicBezTo>
                  <a:pt x="1484" y="544"/>
                  <a:pt x="1517" y="624"/>
                  <a:pt x="1535" y="710"/>
                </a:cubicBezTo>
                <a:lnTo>
                  <a:pt x="1708" y="710"/>
                </a:lnTo>
                <a:lnTo>
                  <a:pt x="1708" y="997"/>
                </a:lnTo>
                <a:lnTo>
                  <a:pt x="1535" y="997"/>
                </a:lnTo>
                <a:cubicBezTo>
                  <a:pt x="1517" y="1083"/>
                  <a:pt x="1484" y="1163"/>
                  <a:pt x="1437" y="1234"/>
                </a:cubicBezTo>
                <a:lnTo>
                  <a:pt x="1559" y="1356"/>
                </a:lnTo>
                <a:lnTo>
                  <a:pt x="1356" y="1559"/>
                </a:lnTo>
                <a:lnTo>
                  <a:pt x="1234" y="1437"/>
                </a:lnTo>
                <a:cubicBezTo>
                  <a:pt x="1163" y="1484"/>
                  <a:pt x="1083" y="1517"/>
                  <a:pt x="997" y="1535"/>
                </a:cubicBezTo>
                <a:lnTo>
                  <a:pt x="997" y="1708"/>
                </a:lnTo>
                <a:lnTo>
                  <a:pt x="710" y="1708"/>
                </a:lnTo>
                <a:lnTo>
                  <a:pt x="710" y="1535"/>
                </a:lnTo>
                <a:cubicBezTo>
                  <a:pt x="624" y="1517"/>
                  <a:pt x="544" y="1484"/>
                  <a:pt x="473" y="1437"/>
                </a:cubicBezTo>
                <a:lnTo>
                  <a:pt x="352" y="1559"/>
                </a:lnTo>
                <a:lnTo>
                  <a:pt x="149" y="1356"/>
                </a:lnTo>
                <a:lnTo>
                  <a:pt x="270" y="1234"/>
                </a:lnTo>
                <a:cubicBezTo>
                  <a:pt x="224" y="1163"/>
                  <a:pt x="190" y="1083"/>
                  <a:pt x="172" y="997"/>
                </a:cubicBezTo>
                <a:lnTo>
                  <a:pt x="0" y="997"/>
                </a:lnTo>
                <a:lnTo>
                  <a:pt x="0" y="710"/>
                </a:lnTo>
                <a:lnTo>
                  <a:pt x="172" y="710"/>
                </a:lnTo>
                <a:cubicBezTo>
                  <a:pt x="190" y="624"/>
                  <a:pt x="224" y="544"/>
                  <a:pt x="270" y="473"/>
                </a:cubicBezTo>
                <a:lnTo>
                  <a:pt x="149" y="352"/>
                </a:lnTo>
                <a:lnTo>
                  <a:pt x="352" y="149"/>
                </a:lnTo>
                <a:lnTo>
                  <a:pt x="473" y="270"/>
                </a:lnTo>
                <a:cubicBezTo>
                  <a:pt x="544" y="224"/>
                  <a:pt x="624" y="190"/>
                  <a:pt x="710" y="172"/>
                </a:cubicBezTo>
                <a:lnTo>
                  <a:pt x="710" y="0"/>
                </a:lnTo>
                <a:lnTo>
                  <a:pt x="997" y="0"/>
                </a:lnTo>
                <a:lnTo>
                  <a:pt x="997" y="172"/>
                </a:lnTo>
                <a:close/>
                <a:moveTo>
                  <a:pt x="854" y="366"/>
                </a:moveTo>
                <a:cubicBezTo>
                  <a:pt x="1123" y="366"/>
                  <a:pt x="1342" y="584"/>
                  <a:pt x="1342" y="854"/>
                </a:cubicBezTo>
                <a:cubicBezTo>
                  <a:pt x="1342" y="1123"/>
                  <a:pt x="1123" y="1342"/>
                  <a:pt x="854" y="1342"/>
                </a:cubicBezTo>
                <a:cubicBezTo>
                  <a:pt x="584" y="1342"/>
                  <a:pt x="366" y="1123"/>
                  <a:pt x="366" y="854"/>
                </a:cubicBezTo>
                <a:cubicBezTo>
                  <a:pt x="366" y="584"/>
                  <a:pt x="584" y="366"/>
                  <a:pt x="854" y="366"/>
                </a:cubicBezTo>
                <a:close/>
                <a:moveTo>
                  <a:pt x="854" y="493"/>
                </a:moveTo>
                <a:cubicBezTo>
                  <a:pt x="1053" y="493"/>
                  <a:pt x="1215" y="655"/>
                  <a:pt x="1215" y="854"/>
                </a:cubicBezTo>
                <a:cubicBezTo>
                  <a:pt x="1215" y="1053"/>
                  <a:pt x="1053" y="1215"/>
                  <a:pt x="854" y="1215"/>
                </a:cubicBezTo>
                <a:cubicBezTo>
                  <a:pt x="655" y="1215"/>
                  <a:pt x="493" y="1053"/>
                  <a:pt x="493" y="854"/>
                </a:cubicBezTo>
                <a:cubicBezTo>
                  <a:pt x="493" y="655"/>
                  <a:pt x="655" y="493"/>
                  <a:pt x="854" y="493"/>
                </a:cubicBezTo>
                <a:close/>
                <a:moveTo>
                  <a:pt x="854" y="650"/>
                </a:moveTo>
                <a:cubicBezTo>
                  <a:pt x="966" y="650"/>
                  <a:pt x="1058" y="741"/>
                  <a:pt x="1058" y="854"/>
                </a:cubicBezTo>
                <a:cubicBezTo>
                  <a:pt x="1058" y="966"/>
                  <a:pt x="966" y="1058"/>
                  <a:pt x="854" y="1058"/>
                </a:cubicBezTo>
                <a:cubicBezTo>
                  <a:pt x="741" y="1058"/>
                  <a:pt x="650" y="966"/>
                  <a:pt x="650" y="854"/>
                </a:cubicBezTo>
                <a:cubicBezTo>
                  <a:pt x="650" y="741"/>
                  <a:pt x="741" y="650"/>
                  <a:pt x="854" y="650"/>
                </a:cubicBezTo>
                <a:close/>
              </a:path>
            </a:pathLst>
          </a:custGeom>
          <a:noFill/>
          <a:ln>
            <a:solidFill>
              <a:srgbClr val="404040"/>
            </a:solidFill>
          </a:ln>
        </p:spPr>
        <p:txBody>
          <a:bodyPr lIns="72574" tIns="36287" rIns="72574" bIns="36287"/>
          <a:lstStyle/>
          <a:p>
            <a:endParaRPr lang="zh-CN" altLang="en-US"/>
          </a:p>
        </p:txBody>
      </p:sp>
      <p:sp>
        <p:nvSpPr>
          <p:cNvPr id="16" name="Freeform 6"/>
          <p:cNvSpPr>
            <a:spLocks noEditPoints="1"/>
          </p:cNvSpPr>
          <p:nvPr/>
        </p:nvSpPr>
        <p:spPr bwMode="auto">
          <a:xfrm>
            <a:off x="4206875" y="2379657"/>
            <a:ext cx="1660525" cy="1660525"/>
          </a:xfrm>
          <a:custGeom>
            <a:avLst/>
            <a:gdLst>
              <a:gd name="T0" fmla="*/ 997 w 1708"/>
              <a:gd name="T1" fmla="*/ 172 h 1708"/>
              <a:gd name="T2" fmla="*/ 1234 w 1708"/>
              <a:gd name="T3" fmla="*/ 270 h 1708"/>
              <a:gd name="T4" fmla="*/ 1356 w 1708"/>
              <a:gd name="T5" fmla="*/ 149 h 1708"/>
              <a:gd name="T6" fmla="*/ 1559 w 1708"/>
              <a:gd name="T7" fmla="*/ 352 h 1708"/>
              <a:gd name="T8" fmla="*/ 1437 w 1708"/>
              <a:gd name="T9" fmla="*/ 473 h 1708"/>
              <a:gd name="T10" fmla="*/ 1535 w 1708"/>
              <a:gd name="T11" fmla="*/ 710 h 1708"/>
              <a:gd name="T12" fmla="*/ 1708 w 1708"/>
              <a:gd name="T13" fmla="*/ 710 h 1708"/>
              <a:gd name="T14" fmla="*/ 1708 w 1708"/>
              <a:gd name="T15" fmla="*/ 997 h 1708"/>
              <a:gd name="T16" fmla="*/ 1535 w 1708"/>
              <a:gd name="T17" fmla="*/ 997 h 1708"/>
              <a:gd name="T18" fmla="*/ 1437 w 1708"/>
              <a:gd name="T19" fmla="*/ 1234 h 1708"/>
              <a:gd name="T20" fmla="*/ 1559 w 1708"/>
              <a:gd name="T21" fmla="*/ 1356 h 1708"/>
              <a:gd name="T22" fmla="*/ 1356 w 1708"/>
              <a:gd name="T23" fmla="*/ 1559 h 1708"/>
              <a:gd name="T24" fmla="*/ 1234 w 1708"/>
              <a:gd name="T25" fmla="*/ 1437 h 1708"/>
              <a:gd name="T26" fmla="*/ 997 w 1708"/>
              <a:gd name="T27" fmla="*/ 1535 h 1708"/>
              <a:gd name="T28" fmla="*/ 997 w 1708"/>
              <a:gd name="T29" fmla="*/ 1708 h 1708"/>
              <a:gd name="T30" fmla="*/ 710 w 1708"/>
              <a:gd name="T31" fmla="*/ 1708 h 1708"/>
              <a:gd name="T32" fmla="*/ 710 w 1708"/>
              <a:gd name="T33" fmla="*/ 1535 h 1708"/>
              <a:gd name="T34" fmla="*/ 473 w 1708"/>
              <a:gd name="T35" fmla="*/ 1437 h 1708"/>
              <a:gd name="T36" fmla="*/ 352 w 1708"/>
              <a:gd name="T37" fmla="*/ 1559 h 1708"/>
              <a:gd name="T38" fmla="*/ 149 w 1708"/>
              <a:gd name="T39" fmla="*/ 1356 h 1708"/>
              <a:gd name="T40" fmla="*/ 270 w 1708"/>
              <a:gd name="T41" fmla="*/ 1234 h 1708"/>
              <a:gd name="T42" fmla="*/ 172 w 1708"/>
              <a:gd name="T43" fmla="*/ 997 h 1708"/>
              <a:gd name="T44" fmla="*/ 0 w 1708"/>
              <a:gd name="T45" fmla="*/ 997 h 1708"/>
              <a:gd name="T46" fmla="*/ 0 w 1708"/>
              <a:gd name="T47" fmla="*/ 710 h 1708"/>
              <a:gd name="T48" fmla="*/ 172 w 1708"/>
              <a:gd name="T49" fmla="*/ 710 h 1708"/>
              <a:gd name="T50" fmla="*/ 270 w 1708"/>
              <a:gd name="T51" fmla="*/ 473 h 1708"/>
              <a:gd name="T52" fmla="*/ 149 w 1708"/>
              <a:gd name="T53" fmla="*/ 352 h 1708"/>
              <a:gd name="T54" fmla="*/ 352 w 1708"/>
              <a:gd name="T55" fmla="*/ 149 h 1708"/>
              <a:gd name="T56" fmla="*/ 473 w 1708"/>
              <a:gd name="T57" fmla="*/ 270 h 1708"/>
              <a:gd name="T58" fmla="*/ 710 w 1708"/>
              <a:gd name="T59" fmla="*/ 172 h 1708"/>
              <a:gd name="T60" fmla="*/ 710 w 1708"/>
              <a:gd name="T61" fmla="*/ 0 h 1708"/>
              <a:gd name="T62" fmla="*/ 997 w 1708"/>
              <a:gd name="T63" fmla="*/ 0 h 1708"/>
              <a:gd name="T64" fmla="*/ 997 w 1708"/>
              <a:gd name="T65" fmla="*/ 172 h 1708"/>
              <a:gd name="T66" fmla="*/ 854 w 1708"/>
              <a:gd name="T67" fmla="*/ 366 h 1708"/>
              <a:gd name="T68" fmla="*/ 1342 w 1708"/>
              <a:gd name="T69" fmla="*/ 854 h 1708"/>
              <a:gd name="T70" fmla="*/ 854 w 1708"/>
              <a:gd name="T71" fmla="*/ 1342 h 1708"/>
              <a:gd name="T72" fmla="*/ 366 w 1708"/>
              <a:gd name="T73" fmla="*/ 854 h 1708"/>
              <a:gd name="T74" fmla="*/ 854 w 1708"/>
              <a:gd name="T75" fmla="*/ 366 h 1708"/>
              <a:gd name="T76" fmla="*/ 854 w 1708"/>
              <a:gd name="T77" fmla="*/ 493 h 1708"/>
              <a:gd name="T78" fmla="*/ 1215 w 1708"/>
              <a:gd name="T79" fmla="*/ 854 h 1708"/>
              <a:gd name="T80" fmla="*/ 854 w 1708"/>
              <a:gd name="T81" fmla="*/ 1215 h 1708"/>
              <a:gd name="T82" fmla="*/ 493 w 1708"/>
              <a:gd name="T83" fmla="*/ 854 h 1708"/>
              <a:gd name="T84" fmla="*/ 854 w 1708"/>
              <a:gd name="T85" fmla="*/ 493 h 1708"/>
              <a:gd name="T86" fmla="*/ 854 w 1708"/>
              <a:gd name="T87" fmla="*/ 650 h 1708"/>
              <a:gd name="T88" fmla="*/ 1058 w 1708"/>
              <a:gd name="T89" fmla="*/ 854 h 1708"/>
              <a:gd name="T90" fmla="*/ 854 w 1708"/>
              <a:gd name="T91" fmla="*/ 1058 h 1708"/>
              <a:gd name="T92" fmla="*/ 650 w 1708"/>
              <a:gd name="T93" fmla="*/ 854 h 1708"/>
              <a:gd name="T94" fmla="*/ 854 w 1708"/>
              <a:gd name="T95" fmla="*/ 650 h 1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08" h="1708">
                <a:moveTo>
                  <a:pt x="997" y="172"/>
                </a:moveTo>
                <a:cubicBezTo>
                  <a:pt x="1083" y="190"/>
                  <a:pt x="1163" y="224"/>
                  <a:pt x="1234" y="270"/>
                </a:cubicBezTo>
                <a:lnTo>
                  <a:pt x="1356" y="149"/>
                </a:lnTo>
                <a:lnTo>
                  <a:pt x="1559" y="352"/>
                </a:lnTo>
                <a:lnTo>
                  <a:pt x="1437" y="473"/>
                </a:lnTo>
                <a:cubicBezTo>
                  <a:pt x="1484" y="544"/>
                  <a:pt x="1517" y="624"/>
                  <a:pt x="1535" y="710"/>
                </a:cubicBezTo>
                <a:lnTo>
                  <a:pt x="1708" y="710"/>
                </a:lnTo>
                <a:lnTo>
                  <a:pt x="1708" y="997"/>
                </a:lnTo>
                <a:lnTo>
                  <a:pt x="1535" y="997"/>
                </a:lnTo>
                <a:cubicBezTo>
                  <a:pt x="1517" y="1083"/>
                  <a:pt x="1484" y="1163"/>
                  <a:pt x="1437" y="1234"/>
                </a:cubicBezTo>
                <a:lnTo>
                  <a:pt x="1559" y="1356"/>
                </a:lnTo>
                <a:lnTo>
                  <a:pt x="1356" y="1559"/>
                </a:lnTo>
                <a:lnTo>
                  <a:pt x="1234" y="1437"/>
                </a:lnTo>
                <a:cubicBezTo>
                  <a:pt x="1163" y="1484"/>
                  <a:pt x="1083" y="1517"/>
                  <a:pt x="997" y="1535"/>
                </a:cubicBezTo>
                <a:lnTo>
                  <a:pt x="997" y="1708"/>
                </a:lnTo>
                <a:lnTo>
                  <a:pt x="710" y="1708"/>
                </a:lnTo>
                <a:lnTo>
                  <a:pt x="710" y="1535"/>
                </a:lnTo>
                <a:cubicBezTo>
                  <a:pt x="624" y="1517"/>
                  <a:pt x="544" y="1484"/>
                  <a:pt x="473" y="1437"/>
                </a:cubicBezTo>
                <a:lnTo>
                  <a:pt x="352" y="1559"/>
                </a:lnTo>
                <a:lnTo>
                  <a:pt x="149" y="1356"/>
                </a:lnTo>
                <a:lnTo>
                  <a:pt x="270" y="1234"/>
                </a:lnTo>
                <a:cubicBezTo>
                  <a:pt x="224" y="1163"/>
                  <a:pt x="190" y="1083"/>
                  <a:pt x="172" y="997"/>
                </a:cubicBezTo>
                <a:lnTo>
                  <a:pt x="0" y="997"/>
                </a:lnTo>
                <a:lnTo>
                  <a:pt x="0" y="710"/>
                </a:lnTo>
                <a:lnTo>
                  <a:pt x="172" y="710"/>
                </a:lnTo>
                <a:cubicBezTo>
                  <a:pt x="190" y="624"/>
                  <a:pt x="224" y="544"/>
                  <a:pt x="270" y="473"/>
                </a:cubicBezTo>
                <a:lnTo>
                  <a:pt x="149" y="352"/>
                </a:lnTo>
                <a:lnTo>
                  <a:pt x="352" y="149"/>
                </a:lnTo>
                <a:lnTo>
                  <a:pt x="473" y="270"/>
                </a:lnTo>
                <a:cubicBezTo>
                  <a:pt x="544" y="224"/>
                  <a:pt x="624" y="190"/>
                  <a:pt x="710" y="172"/>
                </a:cubicBezTo>
                <a:lnTo>
                  <a:pt x="710" y="0"/>
                </a:lnTo>
                <a:lnTo>
                  <a:pt x="997" y="0"/>
                </a:lnTo>
                <a:lnTo>
                  <a:pt x="997" y="172"/>
                </a:lnTo>
                <a:close/>
                <a:moveTo>
                  <a:pt x="854" y="366"/>
                </a:moveTo>
                <a:cubicBezTo>
                  <a:pt x="1123" y="366"/>
                  <a:pt x="1342" y="584"/>
                  <a:pt x="1342" y="854"/>
                </a:cubicBezTo>
                <a:cubicBezTo>
                  <a:pt x="1342" y="1123"/>
                  <a:pt x="1123" y="1342"/>
                  <a:pt x="854" y="1342"/>
                </a:cubicBezTo>
                <a:cubicBezTo>
                  <a:pt x="584" y="1342"/>
                  <a:pt x="366" y="1123"/>
                  <a:pt x="366" y="854"/>
                </a:cubicBezTo>
                <a:cubicBezTo>
                  <a:pt x="366" y="584"/>
                  <a:pt x="584" y="366"/>
                  <a:pt x="854" y="366"/>
                </a:cubicBezTo>
                <a:close/>
                <a:moveTo>
                  <a:pt x="854" y="493"/>
                </a:moveTo>
                <a:cubicBezTo>
                  <a:pt x="1053" y="493"/>
                  <a:pt x="1215" y="655"/>
                  <a:pt x="1215" y="854"/>
                </a:cubicBezTo>
                <a:cubicBezTo>
                  <a:pt x="1215" y="1053"/>
                  <a:pt x="1053" y="1215"/>
                  <a:pt x="854" y="1215"/>
                </a:cubicBezTo>
                <a:cubicBezTo>
                  <a:pt x="655" y="1215"/>
                  <a:pt x="493" y="1053"/>
                  <a:pt x="493" y="854"/>
                </a:cubicBezTo>
                <a:cubicBezTo>
                  <a:pt x="493" y="655"/>
                  <a:pt x="655" y="493"/>
                  <a:pt x="854" y="493"/>
                </a:cubicBezTo>
                <a:close/>
                <a:moveTo>
                  <a:pt x="854" y="650"/>
                </a:moveTo>
                <a:cubicBezTo>
                  <a:pt x="966" y="650"/>
                  <a:pt x="1058" y="741"/>
                  <a:pt x="1058" y="854"/>
                </a:cubicBezTo>
                <a:cubicBezTo>
                  <a:pt x="1058" y="966"/>
                  <a:pt x="966" y="1058"/>
                  <a:pt x="854" y="1058"/>
                </a:cubicBezTo>
                <a:cubicBezTo>
                  <a:pt x="741" y="1058"/>
                  <a:pt x="650" y="966"/>
                  <a:pt x="650" y="854"/>
                </a:cubicBezTo>
                <a:cubicBezTo>
                  <a:pt x="650" y="741"/>
                  <a:pt x="741" y="650"/>
                  <a:pt x="854" y="650"/>
                </a:cubicBezTo>
                <a:close/>
              </a:path>
            </a:pathLst>
          </a:custGeom>
          <a:noFill/>
          <a:ln>
            <a:solidFill>
              <a:srgbClr val="404040"/>
            </a:solidFill>
          </a:ln>
        </p:spPr>
        <p:txBody>
          <a:bodyPr lIns="72574" tIns="36287" rIns="72574" bIns="36287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22507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599879">
                                      <p:cBhvr>
                                        <p:cTn id="1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6" dur="8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599879">
                                      <p:cBhvr>
                                        <p:cTn id="18" dur="1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  <p:bldP spid="9" grpId="0" autoUpdateAnimBg="0"/>
      <p:bldP spid="10" grpId="0" autoUpdateAnimBg="0"/>
      <p:bldP spid="11" grpId="0" autoUpdateAnimBg="0"/>
      <p:bldP spid="13" grpId="0" autoUpdateAnimBg="0"/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1485"/>
            <a:ext cx="12190414" cy="29913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441709" y="298255"/>
            <a:ext cx="5310408" cy="764425"/>
            <a:chOff x="3731995" y="298255"/>
            <a:chExt cx="5310408" cy="764425"/>
          </a:xfrm>
        </p:grpSpPr>
        <p:sp>
          <p:nvSpPr>
            <p:cNvPr id="3" name="矩形 3"/>
            <p:cNvSpPr/>
            <p:nvPr/>
          </p:nvSpPr>
          <p:spPr>
            <a:xfrm>
              <a:off x="5194694" y="357487"/>
              <a:ext cx="2381596" cy="58476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 lIns="91431" tIns="45716" rIns="91431" bIns="45716">
              <a:spAutoFit/>
            </a:bodyPr>
            <a:lstStyle/>
            <a:p>
              <a:pPr lvl="0" eaLnBrk="1" hangingPunct="1">
                <a:buNone/>
              </a:pPr>
              <a:r>
                <a:rPr lang="en-US" altLang="zh-CN" sz="3200" dirty="0">
                  <a:solidFill>
                    <a:srgbClr val="40404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Arial" pitchFamily="34" charset="0"/>
                </a:rPr>
                <a:t>Reflection</a:t>
              </a:r>
              <a:endParaRPr lang="zh-CN" altLang="en-US" sz="3200" dirty="0">
                <a:solidFill>
                  <a:srgbClr val="40404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Arial" pitchFamily="34" charset="0"/>
              </a:endParaRPr>
            </a:p>
          </p:txBody>
        </p:sp>
        <p:pic>
          <p:nvPicPr>
            <p:cNvPr id="4" name="图片 5"/>
            <p:cNvPicPr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37883" y="310452"/>
              <a:ext cx="1004520" cy="752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图片 5"/>
            <p:cNvPicPr>
              <a:picLocks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31995" y="298255"/>
              <a:ext cx="1004520" cy="752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7F5591FE-EC4E-4FCF-ACD0-22C2CC1CED2B}"/>
              </a:ext>
            </a:extLst>
          </p:cNvPr>
          <p:cNvGrpSpPr/>
          <p:nvPr/>
        </p:nvGrpSpPr>
        <p:grpSpPr>
          <a:xfrm>
            <a:off x="2848768" y="1493227"/>
            <a:ext cx="6492875" cy="4546851"/>
            <a:chOff x="1520825" y="1581150"/>
            <a:chExt cx="6492875" cy="4546851"/>
          </a:xfrm>
        </p:grpSpPr>
        <p:sp>
          <p:nvSpPr>
            <p:cNvPr id="7" name="Freeform 6"/>
            <p:cNvSpPr>
              <a:spLocks noChangeArrowheads="1"/>
            </p:cNvSpPr>
            <p:nvPr/>
          </p:nvSpPr>
          <p:spPr bwMode="auto">
            <a:xfrm>
              <a:off x="1520825" y="1581150"/>
              <a:ext cx="3784600" cy="4514850"/>
            </a:xfrm>
            <a:custGeom>
              <a:avLst/>
              <a:gdLst>
                <a:gd name="T0" fmla="*/ 2932 w 5863"/>
                <a:gd name="T1" fmla="*/ 0 h 6999"/>
                <a:gd name="T2" fmla="*/ 5863 w 5863"/>
                <a:gd name="T3" fmla="*/ 2932 h 6999"/>
                <a:gd name="T4" fmla="*/ 5450 w 5863"/>
                <a:gd name="T5" fmla="*/ 4434 h 6999"/>
                <a:gd name="T6" fmla="*/ 2932 w 5863"/>
                <a:gd name="T7" fmla="*/ 6999 h 6999"/>
                <a:gd name="T8" fmla="*/ 414 w 5863"/>
                <a:gd name="T9" fmla="*/ 4434 h 6999"/>
                <a:gd name="T10" fmla="*/ 0 w 5863"/>
                <a:gd name="T11" fmla="*/ 2932 h 6999"/>
                <a:gd name="T12" fmla="*/ 2932 w 5863"/>
                <a:gd name="T13" fmla="*/ 0 h 6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63" h="6999">
                  <a:moveTo>
                    <a:pt x="2932" y="0"/>
                  </a:moveTo>
                  <a:cubicBezTo>
                    <a:pt x="4550" y="0"/>
                    <a:pt x="5863" y="1313"/>
                    <a:pt x="5863" y="2932"/>
                  </a:cubicBezTo>
                  <a:cubicBezTo>
                    <a:pt x="5863" y="3480"/>
                    <a:pt x="5712" y="3994"/>
                    <a:pt x="5450" y="4434"/>
                  </a:cubicBezTo>
                  <a:cubicBezTo>
                    <a:pt x="5201" y="4840"/>
                    <a:pt x="3807" y="6359"/>
                    <a:pt x="2932" y="6999"/>
                  </a:cubicBezTo>
                  <a:cubicBezTo>
                    <a:pt x="2056" y="6359"/>
                    <a:pt x="663" y="4840"/>
                    <a:pt x="414" y="4434"/>
                  </a:cubicBezTo>
                  <a:cubicBezTo>
                    <a:pt x="151" y="3994"/>
                    <a:pt x="0" y="3480"/>
                    <a:pt x="0" y="2932"/>
                  </a:cubicBezTo>
                  <a:cubicBezTo>
                    <a:pt x="0" y="1313"/>
                    <a:pt x="1313" y="0"/>
                    <a:pt x="2932" y="0"/>
                  </a:cubicBezTo>
                  <a:close/>
                </a:path>
              </a:pathLst>
            </a:custGeom>
            <a:noFill/>
            <a:ln>
              <a:solidFill>
                <a:schemeClr val="bg2">
                  <a:lumMod val="10000"/>
                </a:schemeClr>
              </a:solidFill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" name="Freeform 6"/>
            <p:cNvSpPr>
              <a:spLocks noChangeArrowheads="1"/>
            </p:cNvSpPr>
            <p:nvPr/>
          </p:nvSpPr>
          <p:spPr bwMode="auto">
            <a:xfrm>
              <a:off x="4229100" y="1581150"/>
              <a:ext cx="3784600" cy="4546851"/>
            </a:xfrm>
            <a:custGeom>
              <a:avLst/>
              <a:gdLst>
                <a:gd name="T0" fmla="*/ 2932 w 5863"/>
                <a:gd name="T1" fmla="*/ 0 h 6999"/>
                <a:gd name="T2" fmla="*/ 5863 w 5863"/>
                <a:gd name="T3" fmla="*/ 2932 h 6999"/>
                <a:gd name="T4" fmla="*/ 5450 w 5863"/>
                <a:gd name="T5" fmla="*/ 4434 h 6999"/>
                <a:gd name="T6" fmla="*/ 2932 w 5863"/>
                <a:gd name="T7" fmla="*/ 6999 h 6999"/>
                <a:gd name="T8" fmla="*/ 414 w 5863"/>
                <a:gd name="T9" fmla="*/ 4434 h 6999"/>
                <a:gd name="T10" fmla="*/ 0 w 5863"/>
                <a:gd name="T11" fmla="*/ 2932 h 6999"/>
                <a:gd name="T12" fmla="*/ 2932 w 5863"/>
                <a:gd name="T13" fmla="*/ 0 h 6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63" h="6999">
                  <a:moveTo>
                    <a:pt x="2932" y="0"/>
                  </a:moveTo>
                  <a:cubicBezTo>
                    <a:pt x="4550" y="0"/>
                    <a:pt x="5863" y="1313"/>
                    <a:pt x="5863" y="2932"/>
                  </a:cubicBezTo>
                  <a:cubicBezTo>
                    <a:pt x="5863" y="3480"/>
                    <a:pt x="5712" y="3994"/>
                    <a:pt x="5450" y="4434"/>
                  </a:cubicBezTo>
                  <a:cubicBezTo>
                    <a:pt x="5201" y="4840"/>
                    <a:pt x="3807" y="6359"/>
                    <a:pt x="2932" y="6999"/>
                  </a:cubicBezTo>
                  <a:cubicBezTo>
                    <a:pt x="2056" y="6359"/>
                    <a:pt x="663" y="4840"/>
                    <a:pt x="414" y="4434"/>
                  </a:cubicBezTo>
                  <a:cubicBezTo>
                    <a:pt x="151" y="3994"/>
                    <a:pt x="0" y="3480"/>
                    <a:pt x="0" y="2932"/>
                  </a:cubicBezTo>
                  <a:cubicBezTo>
                    <a:pt x="0" y="1313"/>
                    <a:pt x="1313" y="0"/>
                    <a:pt x="2932" y="0"/>
                  </a:cubicBezTo>
                  <a:close/>
                </a:path>
              </a:pathLst>
            </a:custGeom>
            <a:noFill/>
            <a:ln w="9525">
              <a:solidFill>
                <a:srgbClr val="C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4" name="TextBox 91"/>
          <p:cNvSpPr txBox="1">
            <a:spLocks noChangeArrowheads="1"/>
          </p:cNvSpPr>
          <p:nvPr/>
        </p:nvSpPr>
        <p:spPr bwMode="auto">
          <a:xfrm>
            <a:off x="3441709" y="2275632"/>
            <a:ext cx="240665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Convey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in-rooted features of Chinese cultures (classical art)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20" name="TextBox 91">
            <a:extLst>
              <a:ext uri="{FF2B5EF4-FFF2-40B4-BE49-F238E27FC236}">
                <a16:creationId xmlns:a16="http://schemas.microsoft.com/office/drawing/2014/main" id="{B071CA1D-9DBB-4935-A081-BCFA076ADF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5367" y="2003845"/>
            <a:ext cx="2406650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Specifically focusing on nature, seeking balance between humans and nature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21" name="TextBox 91">
            <a:extLst>
              <a:ext uri="{FF2B5EF4-FFF2-40B4-BE49-F238E27FC236}">
                <a16:creationId xmlns:a16="http://schemas.microsoft.com/office/drawing/2014/main" id="{7F3D9FB7-AB30-4FB7-9A3B-341039D86F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679" y="2275632"/>
            <a:ext cx="601054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I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M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I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91668281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35792"/>
            <a:ext cx="12190413" cy="2723796"/>
          </a:xfrm>
          <a:prstGeom prst="rect">
            <a:avLst/>
          </a:prstGeom>
        </p:spPr>
      </p:pic>
      <p:pic>
        <p:nvPicPr>
          <p:cNvPr id="27" name="Picture 5" descr="C:\Users\Thinkpad\Desktop\3.png"/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23206" y="-73298"/>
            <a:ext cx="9144000" cy="25362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文本框 28"/>
          <p:cNvSpPr txBox="1">
            <a:spLocks noChangeArrowheads="1"/>
          </p:cNvSpPr>
          <p:nvPr/>
        </p:nvSpPr>
        <p:spPr bwMode="auto">
          <a:xfrm>
            <a:off x="1173401" y="2656143"/>
            <a:ext cx="984361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b="1" dirty="0">
                <a:solidFill>
                  <a:srgbClr val="40404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Thank you for watching!</a:t>
            </a:r>
            <a:endParaRPr lang="zh-CN" altLang="en-US" sz="6000" b="1" dirty="0">
              <a:solidFill>
                <a:srgbClr val="404040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pic>
        <p:nvPicPr>
          <p:cNvPr id="33" name="图片 5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7597" y="251912"/>
            <a:ext cx="2401887" cy="179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图片 5"/>
          <p:cNvPicPr>
            <a:picLocks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92" y="483225"/>
            <a:ext cx="1649072" cy="12348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2404250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3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3935</TotalTime>
  <Words>151</Words>
  <Application>Microsoft Office PowerPoint</Application>
  <PresentationFormat>自定义</PresentationFormat>
  <Paragraphs>58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7</vt:i4>
      </vt:variant>
    </vt:vector>
  </HeadingPairs>
  <TitlesOfParts>
    <vt:vector size="29" baseType="lpstr">
      <vt:lpstr>Adobe Garamond Pro</vt:lpstr>
      <vt:lpstr>ITC Avant Garde Std Bk</vt:lpstr>
      <vt:lpstr>LiHei Pro</vt:lpstr>
      <vt:lpstr>Signika</vt:lpstr>
      <vt:lpstr>等线</vt:lpstr>
      <vt:lpstr>等线 Light</vt:lpstr>
      <vt:lpstr>迷你简汉真广标</vt:lpstr>
      <vt:lpstr>思源宋体 Heavy</vt:lpstr>
      <vt:lpstr>微软雅黑</vt:lpstr>
      <vt:lpstr>Arial</vt:lpstr>
      <vt:lpstr>Calibri</vt:lpstr>
      <vt:lpstr>Impact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>熊猫办公</dc:creator>
  <cp:lastModifiedBy>Alvan Lai</cp:lastModifiedBy>
  <cp:revision>10</cp:revision>
  <dcterms:created xsi:type="dcterms:W3CDTF">2015-12-01T09:06:39Z</dcterms:created>
  <dcterms:modified xsi:type="dcterms:W3CDTF">2020-11-22T12:20:07Z</dcterms:modified>
</cp:coreProperties>
</file>

<file path=docProps/thumbnail.jpeg>
</file>